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9" r:id="rId2"/>
    <p:sldId id="257" r:id="rId3"/>
    <p:sldId id="258" r:id="rId4"/>
  </p:sldIdLst>
  <p:sldSz cx="7559675" cy="10691813"/>
  <p:notesSz cx="6858000" cy="9144000"/>
  <p:defaultTextStyle>
    <a:defPPr>
      <a:defRPr lang="de-DE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1"/>
    <p:restoredTop sz="94663"/>
  </p:normalViewPr>
  <p:slideViewPr>
    <p:cSldViewPr snapToGrid="0" snapToObjects="1">
      <p:cViewPr varScale="1">
        <p:scale>
          <a:sx n="81" d="100"/>
          <a:sy n="81" d="100"/>
        </p:scale>
        <p:origin x="26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85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43"/>
            </a:lvl1pPr>
            <a:lvl2pPr marL="370092" indent="0" algn="ctr">
              <a:buNone/>
              <a:defRPr sz="1619"/>
            </a:lvl2pPr>
            <a:lvl3pPr marL="740184" indent="0" algn="ctr">
              <a:buNone/>
              <a:defRPr sz="1457"/>
            </a:lvl3pPr>
            <a:lvl4pPr marL="1110276" indent="0" algn="ctr">
              <a:buNone/>
              <a:defRPr sz="1295"/>
            </a:lvl4pPr>
            <a:lvl5pPr marL="1480368" indent="0" algn="ctr">
              <a:buNone/>
              <a:defRPr sz="1295"/>
            </a:lvl5pPr>
            <a:lvl6pPr marL="1850460" indent="0" algn="ctr">
              <a:buNone/>
              <a:defRPr sz="1295"/>
            </a:lvl6pPr>
            <a:lvl7pPr marL="2220552" indent="0" algn="ctr">
              <a:buNone/>
              <a:defRPr sz="1295"/>
            </a:lvl7pPr>
            <a:lvl8pPr marL="2590644" indent="0" algn="ctr">
              <a:buNone/>
              <a:defRPr sz="1295"/>
            </a:lvl8pPr>
            <a:lvl9pPr marL="2960736" indent="0" algn="ctr">
              <a:buNone/>
              <a:defRPr sz="1295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4E1-F499-FB41-AE5A-78CA3ACD17AF}" type="datetimeFigureOut">
              <a:rPr lang="de-DE" smtClean="0"/>
              <a:t>01.11.21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7254-A9B0-5842-A2CC-40A1A800FD6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3" cy="2494756"/>
          </a:xfrm>
        </p:spPr>
        <p:txBody>
          <a:bodyPr anchor="b"/>
          <a:lstStyle>
            <a:lvl1pPr>
              <a:defRPr sz="259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6"/>
            <a:ext cx="3827086" cy="7598118"/>
          </a:xfrm>
        </p:spPr>
        <p:txBody>
          <a:bodyPr anchor="t"/>
          <a:lstStyle>
            <a:lvl1pPr marL="0" indent="0">
              <a:buNone/>
              <a:defRPr sz="2590"/>
            </a:lvl1pPr>
            <a:lvl2pPr marL="370092" indent="0">
              <a:buNone/>
              <a:defRPr sz="2267"/>
            </a:lvl2pPr>
            <a:lvl3pPr marL="740184" indent="0">
              <a:buNone/>
              <a:defRPr sz="1943"/>
            </a:lvl3pPr>
            <a:lvl4pPr marL="1110276" indent="0">
              <a:buNone/>
              <a:defRPr sz="1619"/>
            </a:lvl4pPr>
            <a:lvl5pPr marL="1480368" indent="0">
              <a:buNone/>
              <a:defRPr sz="1619"/>
            </a:lvl5pPr>
            <a:lvl6pPr marL="1850460" indent="0">
              <a:buNone/>
              <a:defRPr sz="1619"/>
            </a:lvl6pPr>
            <a:lvl7pPr marL="2220552" indent="0">
              <a:buNone/>
              <a:defRPr sz="1619"/>
            </a:lvl7pPr>
            <a:lvl8pPr marL="2590644" indent="0">
              <a:buNone/>
              <a:defRPr sz="1619"/>
            </a:lvl8pPr>
            <a:lvl9pPr marL="2960736" indent="0">
              <a:buNone/>
              <a:defRPr sz="1619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3" cy="5942372"/>
          </a:xfrm>
        </p:spPr>
        <p:txBody>
          <a:bodyPr/>
          <a:lstStyle>
            <a:lvl1pPr marL="0" indent="0">
              <a:buNone/>
              <a:defRPr sz="1295"/>
            </a:lvl1pPr>
            <a:lvl2pPr marL="370092" indent="0">
              <a:buNone/>
              <a:defRPr sz="1133"/>
            </a:lvl2pPr>
            <a:lvl3pPr marL="740184" indent="0">
              <a:buNone/>
              <a:defRPr sz="971"/>
            </a:lvl3pPr>
            <a:lvl4pPr marL="1110276" indent="0">
              <a:buNone/>
              <a:defRPr sz="809"/>
            </a:lvl4pPr>
            <a:lvl5pPr marL="1480368" indent="0">
              <a:buNone/>
              <a:defRPr sz="809"/>
            </a:lvl5pPr>
            <a:lvl6pPr marL="1850460" indent="0">
              <a:buNone/>
              <a:defRPr sz="809"/>
            </a:lvl6pPr>
            <a:lvl7pPr marL="2220552" indent="0">
              <a:buNone/>
              <a:defRPr sz="809"/>
            </a:lvl7pPr>
            <a:lvl8pPr marL="2590644" indent="0">
              <a:buNone/>
              <a:defRPr sz="809"/>
            </a:lvl8pPr>
            <a:lvl9pPr marL="2960736" indent="0">
              <a:buNone/>
              <a:defRPr sz="80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4E1-F499-FB41-AE5A-78CA3ACD17AF}" type="datetimeFigureOut">
              <a:rPr lang="de-DE" smtClean="0"/>
              <a:t>01.11.21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7254-A9B0-5842-A2CC-40A1A800FD6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4E1-F499-FB41-AE5A-78CA3ACD17AF}" type="datetimeFigureOut">
              <a:rPr lang="de-DE" smtClean="0"/>
              <a:t>01.11.21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7254-A9B0-5842-A2CC-40A1A800FD6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1"/>
            <a:ext cx="1630055" cy="906081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1"/>
            <a:ext cx="4795669" cy="90608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4E1-F499-FB41-AE5A-78CA3ACD17AF}" type="datetimeFigureOut">
              <a:rPr lang="de-DE" smtClean="0"/>
              <a:t>01.11.21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7254-A9B0-5842-A2CC-40A1A800FD6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4D739A09-C974-A241-86C3-70C7D589ECDB}"/>
              </a:ext>
            </a:extLst>
          </p:cNvPr>
          <p:cNvSpPr/>
          <p:nvPr userDrawn="1"/>
        </p:nvSpPr>
        <p:spPr>
          <a:xfrm>
            <a:off x="497658" y="406400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7BC4D76-FC19-2C4F-B5BE-DE626D0C6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188" y="1284648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D2C912A3-2EA1-BF4F-B203-203B21354DA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40262" y="456711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D7EE202D-0268-DC41-B828-6C4296BBCB19}"/>
              </a:ext>
            </a:extLst>
          </p:cNvPr>
          <p:cNvSpPr/>
          <p:nvPr userDrawn="1"/>
        </p:nvSpPr>
        <p:spPr>
          <a:xfrm>
            <a:off x="1772021" y="406400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D5A455E5-C832-0E4B-890D-BB682A938C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2551" y="1284648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5551BAE2-F264-A649-93DC-0E489BC4CE2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814625" y="456711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6C2A0DC5-FB26-C14C-88B8-4BFA6590C5A1}"/>
              </a:ext>
            </a:extLst>
          </p:cNvPr>
          <p:cNvSpPr/>
          <p:nvPr userDrawn="1"/>
        </p:nvSpPr>
        <p:spPr>
          <a:xfrm>
            <a:off x="3046384" y="406400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BDCC1A69-702A-454B-B176-1C906BEFEE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6914" y="1284648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97D796AB-CE81-9542-9843-4DC15FACA254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088988" y="456711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1C99A707-C779-E84B-9D1F-FB596FEED6FE}"/>
              </a:ext>
            </a:extLst>
          </p:cNvPr>
          <p:cNvSpPr/>
          <p:nvPr userDrawn="1"/>
        </p:nvSpPr>
        <p:spPr>
          <a:xfrm>
            <a:off x="4320747" y="406400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3EC963D7-30C0-0E4A-BFA0-A37D33E92D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1277" y="1284648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0" name="Bildplatzhalter 10">
            <a:extLst>
              <a:ext uri="{FF2B5EF4-FFF2-40B4-BE49-F238E27FC236}">
                <a16:creationId xmlns:a16="http://schemas.microsoft.com/office/drawing/2014/main" id="{3F868BAF-6150-1E4D-B71A-445D0B9A962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363351" y="456711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10FD7FC5-1EF8-6146-974B-D3BC5DFAAA93}"/>
              </a:ext>
            </a:extLst>
          </p:cNvPr>
          <p:cNvSpPr/>
          <p:nvPr userDrawn="1"/>
        </p:nvSpPr>
        <p:spPr>
          <a:xfrm>
            <a:off x="5595110" y="406400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EDE55C1E-A58E-C046-8456-64A49FD666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95640" y="1284648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3" name="Bildplatzhalter 10">
            <a:extLst>
              <a:ext uri="{FF2B5EF4-FFF2-40B4-BE49-F238E27FC236}">
                <a16:creationId xmlns:a16="http://schemas.microsoft.com/office/drawing/2014/main" id="{2DFA6089-790D-C14B-8664-7F53FA83964D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5637714" y="456711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1FC42C68-6598-2B4B-B105-D9DE21388B48}"/>
              </a:ext>
            </a:extLst>
          </p:cNvPr>
          <p:cNvSpPr/>
          <p:nvPr userDrawn="1"/>
        </p:nvSpPr>
        <p:spPr>
          <a:xfrm>
            <a:off x="497658" y="167770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DB9C0A35-5A2C-3E43-B8F2-F03B339F79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188" y="2555956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6" name="Bildplatzhalter 10">
            <a:extLst>
              <a:ext uri="{FF2B5EF4-FFF2-40B4-BE49-F238E27FC236}">
                <a16:creationId xmlns:a16="http://schemas.microsoft.com/office/drawing/2014/main" id="{28AD62D6-E6B0-ED4C-BC57-04C680EA5D4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540262" y="1728019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2F075883-027F-6742-86D9-E9E4530953D4}"/>
              </a:ext>
            </a:extLst>
          </p:cNvPr>
          <p:cNvSpPr/>
          <p:nvPr userDrawn="1"/>
        </p:nvSpPr>
        <p:spPr>
          <a:xfrm>
            <a:off x="1772021" y="167770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4296B9C8-45E0-6346-9A73-CAF212C2C5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72551" y="2555956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9" name="Bildplatzhalter 10">
            <a:extLst>
              <a:ext uri="{FF2B5EF4-FFF2-40B4-BE49-F238E27FC236}">
                <a16:creationId xmlns:a16="http://schemas.microsoft.com/office/drawing/2014/main" id="{FEFA50B7-65A2-584A-A3D5-A994EAC0954B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814625" y="1728019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30" name="Abgerundetes Rechteck 29">
            <a:extLst>
              <a:ext uri="{FF2B5EF4-FFF2-40B4-BE49-F238E27FC236}">
                <a16:creationId xmlns:a16="http://schemas.microsoft.com/office/drawing/2014/main" id="{816514C1-C774-F142-907A-63B0A062CF9D}"/>
              </a:ext>
            </a:extLst>
          </p:cNvPr>
          <p:cNvSpPr/>
          <p:nvPr userDrawn="1"/>
        </p:nvSpPr>
        <p:spPr>
          <a:xfrm>
            <a:off x="3046384" y="167770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80D8ED5A-FADA-9C45-8E6D-DB93F04496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46914" y="2555956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2" name="Bildplatzhalter 10">
            <a:extLst>
              <a:ext uri="{FF2B5EF4-FFF2-40B4-BE49-F238E27FC236}">
                <a16:creationId xmlns:a16="http://schemas.microsoft.com/office/drawing/2014/main" id="{D391ADAA-CE39-0742-8029-CF3B774F8708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88988" y="1728019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1F8F3CBE-BF42-5543-B54A-7E8EA8940FF0}"/>
              </a:ext>
            </a:extLst>
          </p:cNvPr>
          <p:cNvSpPr/>
          <p:nvPr userDrawn="1"/>
        </p:nvSpPr>
        <p:spPr>
          <a:xfrm>
            <a:off x="4320747" y="167770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3129C407-F7F3-4143-A651-A2489B38C6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21277" y="2555956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5" name="Bildplatzhalter 10">
            <a:extLst>
              <a:ext uri="{FF2B5EF4-FFF2-40B4-BE49-F238E27FC236}">
                <a16:creationId xmlns:a16="http://schemas.microsoft.com/office/drawing/2014/main" id="{F454F250-56B6-B14E-A2EE-96B194BC266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363351" y="1728019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825D1AE6-A2D6-EB4E-9A4E-B5B10F9D03E5}"/>
              </a:ext>
            </a:extLst>
          </p:cNvPr>
          <p:cNvSpPr/>
          <p:nvPr userDrawn="1"/>
        </p:nvSpPr>
        <p:spPr>
          <a:xfrm>
            <a:off x="5595110" y="167770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958B95E1-D7B5-EB4F-A668-5309CE0332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95640" y="2555956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8" name="Bildplatzhalter 10">
            <a:extLst>
              <a:ext uri="{FF2B5EF4-FFF2-40B4-BE49-F238E27FC236}">
                <a16:creationId xmlns:a16="http://schemas.microsoft.com/office/drawing/2014/main" id="{1DE7C700-C9FB-CF45-9E1B-6B80F9BBA8AE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637714" y="1728019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39" name="Abgerundetes Rechteck 38">
            <a:extLst>
              <a:ext uri="{FF2B5EF4-FFF2-40B4-BE49-F238E27FC236}">
                <a16:creationId xmlns:a16="http://schemas.microsoft.com/office/drawing/2014/main" id="{0C6666AF-99CD-D546-8CBC-6218C7664412}"/>
              </a:ext>
            </a:extLst>
          </p:cNvPr>
          <p:cNvSpPr/>
          <p:nvPr userDrawn="1"/>
        </p:nvSpPr>
        <p:spPr>
          <a:xfrm>
            <a:off x="497658" y="2949016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7B80D72C-33E9-354D-AE21-179A993217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8188" y="3827264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1" name="Bildplatzhalter 10">
            <a:extLst>
              <a:ext uri="{FF2B5EF4-FFF2-40B4-BE49-F238E27FC236}">
                <a16:creationId xmlns:a16="http://schemas.microsoft.com/office/drawing/2014/main" id="{870E5756-1B03-4243-B427-37A9D3A9751E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540262" y="2999327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9328BEBD-A407-1345-893A-A6E54EC95B41}"/>
              </a:ext>
            </a:extLst>
          </p:cNvPr>
          <p:cNvSpPr/>
          <p:nvPr userDrawn="1"/>
        </p:nvSpPr>
        <p:spPr>
          <a:xfrm>
            <a:off x="1772021" y="2949016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platzhalter 8">
            <a:extLst>
              <a:ext uri="{FF2B5EF4-FFF2-40B4-BE49-F238E27FC236}">
                <a16:creationId xmlns:a16="http://schemas.microsoft.com/office/drawing/2014/main" id="{4FCBBD94-574F-4E4D-84F5-67F919BC13A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72551" y="3827264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4" name="Bildplatzhalter 10">
            <a:extLst>
              <a:ext uri="{FF2B5EF4-FFF2-40B4-BE49-F238E27FC236}">
                <a16:creationId xmlns:a16="http://schemas.microsoft.com/office/drawing/2014/main" id="{E764D6BC-6C54-5C4D-8DD3-8B32425D4F9C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814625" y="2999327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45" name="Abgerundetes Rechteck 44">
            <a:extLst>
              <a:ext uri="{FF2B5EF4-FFF2-40B4-BE49-F238E27FC236}">
                <a16:creationId xmlns:a16="http://schemas.microsoft.com/office/drawing/2014/main" id="{FD545F1A-18E1-5A4D-BE84-0227E24470E5}"/>
              </a:ext>
            </a:extLst>
          </p:cNvPr>
          <p:cNvSpPr/>
          <p:nvPr userDrawn="1"/>
        </p:nvSpPr>
        <p:spPr>
          <a:xfrm>
            <a:off x="3046384" y="2949016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platzhalter 8">
            <a:extLst>
              <a:ext uri="{FF2B5EF4-FFF2-40B4-BE49-F238E27FC236}">
                <a16:creationId xmlns:a16="http://schemas.microsoft.com/office/drawing/2014/main" id="{E7439F87-3C7B-C645-ADE6-2E0F0615DCE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046914" y="3827264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7" name="Bildplatzhalter 10">
            <a:extLst>
              <a:ext uri="{FF2B5EF4-FFF2-40B4-BE49-F238E27FC236}">
                <a16:creationId xmlns:a16="http://schemas.microsoft.com/office/drawing/2014/main" id="{F37DAA37-52EF-7749-8420-29F684E90384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3088988" y="2999327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48" name="Abgerundetes Rechteck 47">
            <a:extLst>
              <a:ext uri="{FF2B5EF4-FFF2-40B4-BE49-F238E27FC236}">
                <a16:creationId xmlns:a16="http://schemas.microsoft.com/office/drawing/2014/main" id="{70721202-5774-9D43-AC6D-9EBF708C9F1D}"/>
              </a:ext>
            </a:extLst>
          </p:cNvPr>
          <p:cNvSpPr/>
          <p:nvPr userDrawn="1"/>
        </p:nvSpPr>
        <p:spPr>
          <a:xfrm>
            <a:off x="4320747" y="2949016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platzhalter 8">
            <a:extLst>
              <a:ext uri="{FF2B5EF4-FFF2-40B4-BE49-F238E27FC236}">
                <a16:creationId xmlns:a16="http://schemas.microsoft.com/office/drawing/2014/main" id="{693B39B0-7AA3-BB41-8C34-9A7BB980D9E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21277" y="3827264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0" name="Bildplatzhalter 10">
            <a:extLst>
              <a:ext uri="{FF2B5EF4-FFF2-40B4-BE49-F238E27FC236}">
                <a16:creationId xmlns:a16="http://schemas.microsoft.com/office/drawing/2014/main" id="{DBA59038-2121-764E-921C-C5A6360ACA38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4363351" y="2999327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id="{65E74E51-1CC6-BA41-BC14-C1B2568F45D6}"/>
              </a:ext>
            </a:extLst>
          </p:cNvPr>
          <p:cNvSpPr/>
          <p:nvPr userDrawn="1"/>
        </p:nvSpPr>
        <p:spPr>
          <a:xfrm>
            <a:off x="5595110" y="2949016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platzhalter 8">
            <a:extLst>
              <a:ext uri="{FF2B5EF4-FFF2-40B4-BE49-F238E27FC236}">
                <a16:creationId xmlns:a16="http://schemas.microsoft.com/office/drawing/2014/main" id="{06ACE230-2757-C142-AD16-B692251C4D6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95640" y="3827264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3" name="Bildplatzhalter 10">
            <a:extLst>
              <a:ext uri="{FF2B5EF4-FFF2-40B4-BE49-F238E27FC236}">
                <a16:creationId xmlns:a16="http://schemas.microsoft.com/office/drawing/2014/main" id="{5C8D3EC1-6467-2048-97D9-D847F98A5921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5637714" y="2999327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54" name="Abgerundetes Rechteck 53">
            <a:extLst>
              <a:ext uri="{FF2B5EF4-FFF2-40B4-BE49-F238E27FC236}">
                <a16:creationId xmlns:a16="http://schemas.microsoft.com/office/drawing/2014/main" id="{E8DE5183-8999-B448-8A39-C38C660949D5}"/>
              </a:ext>
            </a:extLst>
          </p:cNvPr>
          <p:cNvSpPr/>
          <p:nvPr userDrawn="1"/>
        </p:nvSpPr>
        <p:spPr>
          <a:xfrm>
            <a:off x="497658" y="4220324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platzhalter 8">
            <a:extLst>
              <a:ext uri="{FF2B5EF4-FFF2-40B4-BE49-F238E27FC236}">
                <a16:creationId xmlns:a16="http://schemas.microsoft.com/office/drawing/2014/main" id="{E74F8804-ACF4-1343-8F9C-10A0D24EC39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98188" y="5098572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6" name="Bildplatzhalter 10">
            <a:extLst>
              <a:ext uri="{FF2B5EF4-FFF2-40B4-BE49-F238E27FC236}">
                <a16:creationId xmlns:a16="http://schemas.microsoft.com/office/drawing/2014/main" id="{6E203FB8-357F-154F-A08B-770FDDEAA063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0262" y="4270635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57" name="Abgerundetes Rechteck 56">
            <a:extLst>
              <a:ext uri="{FF2B5EF4-FFF2-40B4-BE49-F238E27FC236}">
                <a16:creationId xmlns:a16="http://schemas.microsoft.com/office/drawing/2014/main" id="{95FDF608-5765-684F-809E-63A94D75ADD6}"/>
              </a:ext>
            </a:extLst>
          </p:cNvPr>
          <p:cNvSpPr/>
          <p:nvPr userDrawn="1"/>
        </p:nvSpPr>
        <p:spPr>
          <a:xfrm>
            <a:off x="1772021" y="4220324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Textplatzhalter 8">
            <a:extLst>
              <a:ext uri="{FF2B5EF4-FFF2-40B4-BE49-F238E27FC236}">
                <a16:creationId xmlns:a16="http://schemas.microsoft.com/office/drawing/2014/main" id="{839A365B-A1E1-3347-8801-1EC26EC3E7D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72551" y="5098572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9" name="Bildplatzhalter 10">
            <a:extLst>
              <a:ext uri="{FF2B5EF4-FFF2-40B4-BE49-F238E27FC236}">
                <a16:creationId xmlns:a16="http://schemas.microsoft.com/office/drawing/2014/main" id="{D798FC84-9DAC-A240-9FE2-BF133BA6C110}"/>
              </a:ext>
            </a:extLst>
          </p:cNvPr>
          <p:cNvSpPr>
            <a:spLocks noGrp="1" noChangeAspect="1"/>
          </p:cNvSpPr>
          <p:nvPr>
            <p:ph type="pic" sz="quarter" idx="43"/>
          </p:nvPr>
        </p:nvSpPr>
        <p:spPr>
          <a:xfrm>
            <a:off x="1814625" y="4270635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60" name="Abgerundetes Rechteck 59">
            <a:extLst>
              <a:ext uri="{FF2B5EF4-FFF2-40B4-BE49-F238E27FC236}">
                <a16:creationId xmlns:a16="http://schemas.microsoft.com/office/drawing/2014/main" id="{90981088-1A7E-AB42-9C53-F01E35AF4197}"/>
              </a:ext>
            </a:extLst>
          </p:cNvPr>
          <p:cNvSpPr/>
          <p:nvPr userDrawn="1"/>
        </p:nvSpPr>
        <p:spPr>
          <a:xfrm>
            <a:off x="3046384" y="4220324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platzhalter 8">
            <a:extLst>
              <a:ext uri="{FF2B5EF4-FFF2-40B4-BE49-F238E27FC236}">
                <a16:creationId xmlns:a16="http://schemas.microsoft.com/office/drawing/2014/main" id="{28AD40D5-43E6-BA4B-B57D-27F0CE24D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046914" y="5098572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2" name="Bildplatzhalter 10">
            <a:extLst>
              <a:ext uri="{FF2B5EF4-FFF2-40B4-BE49-F238E27FC236}">
                <a16:creationId xmlns:a16="http://schemas.microsoft.com/office/drawing/2014/main" id="{32BE4955-4608-3243-B591-9EF89447ABE2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3088988" y="4270635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AB598BDC-B8A5-0546-8C2A-B0A1A9B0FA0D}"/>
              </a:ext>
            </a:extLst>
          </p:cNvPr>
          <p:cNvSpPr/>
          <p:nvPr userDrawn="1"/>
        </p:nvSpPr>
        <p:spPr>
          <a:xfrm>
            <a:off x="4320747" y="4220324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Textplatzhalter 8">
            <a:extLst>
              <a:ext uri="{FF2B5EF4-FFF2-40B4-BE49-F238E27FC236}">
                <a16:creationId xmlns:a16="http://schemas.microsoft.com/office/drawing/2014/main" id="{2628951C-4689-F744-BD07-2CD01BA2A97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21277" y="5098572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5" name="Bildplatzhalter 10">
            <a:extLst>
              <a:ext uri="{FF2B5EF4-FFF2-40B4-BE49-F238E27FC236}">
                <a16:creationId xmlns:a16="http://schemas.microsoft.com/office/drawing/2014/main" id="{F1E40913-CB2E-DB43-99B9-DA880DA6E2E9}"/>
              </a:ext>
            </a:extLst>
          </p:cNvPr>
          <p:cNvSpPr>
            <a:spLocks noGrp="1" noChangeAspect="1"/>
          </p:cNvSpPr>
          <p:nvPr>
            <p:ph type="pic" sz="quarter" idx="47"/>
          </p:nvPr>
        </p:nvSpPr>
        <p:spPr>
          <a:xfrm>
            <a:off x="4363351" y="4270635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66" name="Abgerundetes Rechteck 65">
            <a:extLst>
              <a:ext uri="{FF2B5EF4-FFF2-40B4-BE49-F238E27FC236}">
                <a16:creationId xmlns:a16="http://schemas.microsoft.com/office/drawing/2014/main" id="{6CD64F5F-ADAC-D64A-B7B1-B10587F66ED8}"/>
              </a:ext>
            </a:extLst>
          </p:cNvPr>
          <p:cNvSpPr/>
          <p:nvPr userDrawn="1"/>
        </p:nvSpPr>
        <p:spPr>
          <a:xfrm>
            <a:off x="5595110" y="4220324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Textplatzhalter 8">
            <a:extLst>
              <a:ext uri="{FF2B5EF4-FFF2-40B4-BE49-F238E27FC236}">
                <a16:creationId xmlns:a16="http://schemas.microsoft.com/office/drawing/2014/main" id="{C5C95A9F-6358-6C4B-BF3D-037478C8E7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595640" y="5098572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8" name="Bildplatzhalter 10">
            <a:extLst>
              <a:ext uri="{FF2B5EF4-FFF2-40B4-BE49-F238E27FC236}">
                <a16:creationId xmlns:a16="http://schemas.microsoft.com/office/drawing/2014/main" id="{39E32400-9341-0042-8315-5DD5B6B38406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5637714" y="4270635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69" name="Abgerundetes Rechteck 68">
            <a:extLst>
              <a:ext uri="{FF2B5EF4-FFF2-40B4-BE49-F238E27FC236}">
                <a16:creationId xmlns:a16="http://schemas.microsoft.com/office/drawing/2014/main" id="{9C3B8F3F-5467-4F41-8B25-C2B0E1924E67}"/>
              </a:ext>
            </a:extLst>
          </p:cNvPr>
          <p:cNvSpPr/>
          <p:nvPr userDrawn="1"/>
        </p:nvSpPr>
        <p:spPr>
          <a:xfrm>
            <a:off x="497658" y="5491632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platzhalter 8">
            <a:extLst>
              <a:ext uri="{FF2B5EF4-FFF2-40B4-BE49-F238E27FC236}">
                <a16:creationId xmlns:a16="http://schemas.microsoft.com/office/drawing/2014/main" id="{2CF6CBAA-7C51-434F-81E6-B26C9B0F6B2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8188" y="6369880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71" name="Bildplatzhalter 10">
            <a:extLst>
              <a:ext uri="{FF2B5EF4-FFF2-40B4-BE49-F238E27FC236}">
                <a16:creationId xmlns:a16="http://schemas.microsoft.com/office/drawing/2014/main" id="{BC1CDA4F-D084-5144-B6C8-5A668A2928B6}"/>
              </a:ext>
            </a:extLst>
          </p:cNvPr>
          <p:cNvSpPr>
            <a:spLocks noGrp="1" noChangeAspect="1"/>
          </p:cNvSpPr>
          <p:nvPr>
            <p:ph type="pic" sz="quarter" idx="51"/>
          </p:nvPr>
        </p:nvSpPr>
        <p:spPr>
          <a:xfrm>
            <a:off x="540262" y="5541943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72" name="Abgerundetes Rechteck 71">
            <a:extLst>
              <a:ext uri="{FF2B5EF4-FFF2-40B4-BE49-F238E27FC236}">
                <a16:creationId xmlns:a16="http://schemas.microsoft.com/office/drawing/2014/main" id="{E50AC1ED-07FB-1E47-BEED-955620E5E262}"/>
              </a:ext>
            </a:extLst>
          </p:cNvPr>
          <p:cNvSpPr/>
          <p:nvPr userDrawn="1"/>
        </p:nvSpPr>
        <p:spPr>
          <a:xfrm>
            <a:off x="1772021" y="5491632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Textplatzhalter 8">
            <a:extLst>
              <a:ext uri="{FF2B5EF4-FFF2-40B4-BE49-F238E27FC236}">
                <a16:creationId xmlns:a16="http://schemas.microsoft.com/office/drawing/2014/main" id="{9766BC94-A452-0E4A-95C1-B3CA8A1CB94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772551" y="6369880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74" name="Bildplatzhalter 10">
            <a:extLst>
              <a:ext uri="{FF2B5EF4-FFF2-40B4-BE49-F238E27FC236}">
                <a16:creationId xmlns:a16="http://schemas.microsoft.com/office/drawing/2014/main" id="{75F73667-095F-FA4E-92A0-8192D99A04E6}"/>
              </a:ext>
            </a:extLst>
          </p:cNvPr>
          <p:cNvSpPr>
            <a:spLocks noGrp="1" noChangeAspect="1"/>
          </p:cNvSpPr>
          <p:nvPr>
            <p:ph type="pic" sz="quarter" idx="53"/>
          </p:nvPr>
        </p:nvSpPr>
        <p:spPr>
          <a:xfrm>
            <a:off x="1814625" y="5541943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75" name="Abgerundetes Rechteck 74">
            <a:extLst>
              <a:ext uri="{FF2B5EF4-FFF2-40B4-BE49-F238E27FC236}">
                <a16:creationId xmlns:a16="http://schemas.microsoft.com/office/drawing/2014/main" id="{C9CD08D7-9617-0041-B091-54915D840843}"/>
              </a:ext>
            </a:extLst>
          </p:cNvPr>
          <p:cNvSpPr/>
          <p:nvPr userDrawn="1"/>
        </p:nvSpPr>
        <p:spPr>
          <a:xfrm>
            <a:off x="3046384" y="5491632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Textplatzhalter 8">
            <a:extLst>
              <a:ext uri="{FF2B5EF4-FFF2-40B4-BE49-F238E27FC236}">
                <a16:creationId xmlns:a16="http://schemas.microsoft.com/office/drawing/2014/main" id="{19D99D16-52E4-0942-B74B-28A8A246FFA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046914" y="6369880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77" name="Bildplatzhalter 10">
            <a:extLst>
              <a:ext uri="{FF2B5EF4-FFF2-40B4-BE49-F238E27FC236}">
                <a16:creationId xmlns:a16="http://schemas.microsoft.com/office/drawing/2014/main" id="{CE13EEB5-0D33-D347-BE3E-5CBD60F89C4C}"/>
              </a:ext>
            </a:extLst>
          </p:cNvPr>
          <p:cNvSpPr>
            <a:spLocks noGrp="1" noChangeAspect="1"/>
          </p:cNvSpPr>
          <p:nvPr>
            <p:ph type="pic" sz="quarter" idx="55"/>
          </p:nvPr>
        </p:nvSpPr>
        <p:spPr>
          <a:xfrm>
            <a:off x="3088988" y="5541943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78" name="Abgerundetes Rechteck 77">
            <a:extLst>
              <a:ext uri="{FF2B5EF4-FFF2-40B4-BE49-F238E27FC236}">
                <a16:creationId xmlns:a16="http://schemas.microsoft.com/office/drawing/2014/main" id="{9252F0E3-4333-8541-9813-D297CC0128DC}"/>
              </a:ext>
            </a:extLst>
          </p:cNvPr>
          <p:cNvSpPr/>
          <p:nvPr userDrawn="1"/>
        </p:nvSpPr>
        <p:spPr>
          <a:xfrm>
            <a:off x="4320747" y="5491632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Textplatzhalter 8">
            <a:extLst>
              <a:ext uri="{FF2B5EF4-FFF2-40B4-BE49-F238E27FC236}">
                <a16:creationId xmlns:a16="http://schemas.microsoft.com/office/drawing/2014/main" id="{CF825363-571D-BF45-9EF8-3899700D691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21277" y="6369880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80" name="Bildplatzhalter 10">
            <a:extLst>
              <a:ext uri="{FF2B5EF4-FFF2-40B4-BE49-F238E27FC236}">
                <a16:creationId xmlns:a16="http://schemas.microsoft.com/office/drawing/2014/main" id="{196D5BF2-9FB3-5E40-B5C7-50BD9D323DDC}"/>
              </a:ext>
            </a:extLst>
          </p:cNvPr>
          <p:cNvSpPr>
            <a:spLocks noGrp="1" noChangeAspect="1"/>
          </p:cNvSpPr>
          <p:nvPr>
            <p:ph type="pic" sz="quarter" idx="57"/>
          </p:nvPr>
        </p:nvSpPr>
        <p:spPr>
          <a:xfrm>
            <a:off x="4363351" y="5541943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81" name="Abgerundetes Rechteck 80">
            <a:extLst>
              <a:ext uri="{FF2B5EF4-FFF2-40B4-BE49-F238E27FC236}">
                <a16:creationId xmlns:a16="http://schemas.microsoft.com/office/drawing/2014/main" id="{D9369756-AE1C-594E-A829-EF0A91DE8114}"/>
              </a:ext>
            </a:extLst>
          </p:cNvPr>
          <p:cNvSpPr/>
          <p:nvPr userDrawn="1"/>
        </p:nvSpPr>
        <p:spPr>
          <a:xfrm>
            <a:off x="5595110" y="5491632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Textplatzhalter 8">
            <a:extLst>
              <a:ext uri="{FF2B5EF4-FFF2-40B4-BE49-F238E27FC236}">
                <a16:creationId xmlns:a16="http://schemas.microsoft.com/office/drawing/2014/main" id="{A647A98A-9E04-ED42-8473-ACF85200C79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595640" y="6369880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83" name="Bildplatzhalter 10">
            <a:extLst>
              <a:ext uri="{FF2B5EF4-FFF2-40B4-BE49-F238E27FC236}">
                <a16:creationId xmlns:a16="http://schemas.microsoft.com/office/drawing/2014/main" id="{46176493-F2DE-CB44-8409-12245DC6BE64}"/>
              </a:ext>
            </a:extLst>
          </p:cNvPr>
          <p:cNvSpPr>
            <a:spLocks noGrp="1" noChangeAspect="1"/>
          </p:cNvSpPr>
          <p:nvPr>
            <p:ph type="pic" sz="quarter" idx="59"/>
          </p:nvPr>
        </p:nvSpPr>
        <p:spPr>
          <a:xfrm>
            <a:off x="5637714" y="5541943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84" name="Abgerundetes Rechteck 83">
            <a:extLst>
              <a:ext uri="{FF2B5EF4-FFF2-40B4-BE49-F238E27FC236}">
                <a16:creationId xmlns:a16="http://schemas.microsoft.com/office/drawing/2014/main" id="{6011B774-8D79-CD4D-BF97-37133DEB4E5D}"/>
              </a:ext>
            </a:extLst>
          </p:cNvPr>
          <p:cNvSpPr/>
          <p:nvPr userDrawn="1"/>
        </p:nvSpPr>
        <p:spPr>
          <a:xfrm>
            <a:off x="497658" y="6762940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Textplatzhalter 8">
            <a:extLst>
              <a:ext uri="{FF2B5EF4-FFF2-40B4-BE49-F238E27FC236}">
                <a16:creationId xmlns:a16="http://schemas.microsoft.com/office/drawing/2014/main" id="{3D3D1D35-70ED-2741-90CD-60FBA03691D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98188" y="7641188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86" name="Bildplatzhalter 10">
            <a:extLst>
              <a:ext uri="{FF2B5EF4-FFF2-40B4-BE49-F238E27FC236}">
                <a16:creationId xmlns:a16="http://schemas.microsoft.com/office/drawing/2014/main" id="{DB07B444-3584-2F4B-89F0-EC333BB300CF}"/>
              </a:ext>
            </a:extLst>
          </p:cNvPr>
          <p:cNvSpPr>
            <a:spLocks noGrp="1" noChangeAspect="1"/>
          </p:cNvSpPr>
          <p:nvPr>
            <p:ph type="pic" sz="quarter" idx="61"/>
          </p:nvPr>
        </p:nvSpPr>
        <p:spPr>
          <a:xfrm>
            <a:off x="540262" y="6813251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87" name="Abgerundetes Rechteck 86">
            <a:extLst>
              <a:ext uri="{FF2B5EF4-FFF2-40B4-BE49-F238E27FC236}">
                <a16:creationId xmlns:a16="http://schemas.microsoft.com/office/drawing/2014/main" id="{F663451E-F01B-3F40-A615-F672F838D483}"/>
              </a:ext>
            </a:extLst>
          </p:cNvPr>
          <p:cNvSpPr/>
          <p:nvPr userDrawn="1"/>
        </p:nvSpPr>
        <p:spPr>
          <a:xfrm>
            <a:off x="1772021" y="6762940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Textplatzhalter 8">
            <a:extLst>
              <a:ext uri="{FF2B5EF4-FFF2-40B4-BE49-F238E27FC236}">
                <a16:creationId xmlns:a16="http://schemas.microsoft.com/office/drawing/2014/main" id="{C57BDB37-1F1D-0043-913B-6FD45C75878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772551" y="7641188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89" name="Bildplatzhalter 10">
            <a:extLst>
              <a:ext uri="{FF2B5EF4-FFF2-40B4-BE49-F238E27FC236}">
                <a16:creationId xmlns:a16="http://schemas.microsoft.com/office/drawing/2014/main" id="{DDD59715-7858-5E40-8EB3-B6560685CABB}"/>
              </a:ext>
            </a:extLst>
          </p:cNvPr>
          <p:cNvSpPr>
            <a:spLocks noGrp="1" noChangeAspect="1"/>
          </p:cNvSpPr>
          <p:nvPr>
            <p:ph type="pic" sz="quarter" idx="63"/>
          </p:nvPr>
        </p:nvSpPr>
        <p:spPr>
          <a:xfrm>
            <a:off x="1814625" y="6813251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90" name="Abgerundetes Rechteck 89">
            <a:extLst>
              <a:ext uri="{FF2B5EF4-FFF2-40B4-BE49-F238E27FC236}">
                <a16:creationId xmlns:a16="http://schemas.microsoft.com/office/drawing/2014/main" id="{182E73E9-7E8D-CE41-BAE9-F570EC265F84}"/>
              </a:ext>
            </a:extLst>
          </p:cNvPr>
          <p:cNvSpPr/>
          <p:nvPr userDrawn="1"/>
        </p:nvSpPr>
        <p:spPr>
          <a:xfrm>
            <a:off x="3046384" y="6762940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Textplatzhalter 8">
            <a:extLst>
              <a:ext uri="{FF2B5EF4-FFF2-40B4-BE49-F238E27FC236}">
                <a16:creationId xmlns:a16="http://schemas.microsoft.com/office/drawing/2014/main" id="{A622EE59-34B9-574D-A85F-BD3E8BC1850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046914" y="7641188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92" name="Bildplatzhalter 10">
            <a:extLst>
              <a:ext uri="{FF2B5EF4-FFF2-40B4-BE49-F238E27FC236}">
                <a16:creationId xmlns:a16="http://schemas.microsoft.com/office/drawing/2014/main" id="{CF43D873-8A13-5041-B761-DA96D8D54937}"/>
              </a:ext>
            </a:extLst>
          </p:cNvPr>
          <p:cNvSpPr>
            <a:spLocks noGrp="1" noChangeAspect="1"/>
          </p:cNvSpPr>
          <p:nvPr>
            <p:ph type="pic" sz="quarter" idx="65"/>
          </p:nvPr>
        </p:nvSpPr>
        <p:spPr>
          <a:xfrm>
            <a:off x="3088988" y="6813251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93" name="Abgerundetes Rechteck 92">
            <a:extLst>
              <a:ext uri="{FF2B5EF4-FFF2-40B4-BE49-F238E27FC236}">
                <a16:creationId xmlns:a16="http://schemas.microsoft.com/office/drawing/2014/main" id="{DF00F42D-C876-5C4E-BFD4-E83024F03441}"/>
              </a:ext>
            </a:extLst>
          </p:cNvPr>
          <p:cNvSpPr/>
          <p:nvPr userDrawn="1"/>
        </p:nvSpPr>
        <p:spPr>
          <a:xfrm>
            <a:off x="4320747" y="6762940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Textplatzhalter 8">
            <a:extLst>
              <a:ext uri="{FF2B5EF4-FFF2-40B4-BE49-F238E27FC236}">
                <a16:creationId xmlns:a16="http://schemas.microsoft.com/office/drawing/2014/main" id="{BF963B8B-73E8-4248-A735-2878B36316A1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321277" y="7641188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95" name="Bildplatzhalter 10">
            <a:extLst>
              <a:ext uri="{FF2B5EF4-FFF2-40B4-BE49-F238E27FC236}">
                <a16:creationId xmlns:a16="http://schemas.microsoft.com/office/drawing/2014/main" id="{494F7F70-F85D-4344-95D7-3C73691AAB2C}"/>
              </a:ext>
            </a:extLst>
          </p:cNvPr>
          <p:cNvSpPr>
            <a:spLocks noGrp="1" noChangeAspect="1"/>
          </p:cNvSpPr>
          <p:nvPr>
            <p:ph type="pic" sz="quarter" idx="67"/>
          </p:nvPr>
        </p:nvSpPr>
        <p:spPr>
          <a:xfrm>
            <a:off x="4363351" y="6813251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96" name="Abgerundetes Rechteck 95">
            <a:extLst>
              <a:ext uri="{FF2B5EF4-FFF2-40B4-BE49-F238E27FC236}">
                <a16:creationId xmlns:a16="http://schemas.microsoft.com/office/drawing/2014/main" id="{521E3DF6-A9A4-E847-8D58-1385005018E5}"/>
              </a:ext>
            </a:extLst>
          </p:cNvPr>
          <p:cNvSpPr/>
          <p:nvPr userDrawn="1"/>
        </p:nvSpPr>
        <p:spPr>
          <a:xfrm>
            <a:off x="5595110" y="6762940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Textplatzhalter 8">
            <a:extLst>
              <a:ext uri="{FF2B5EF4-FFF2-40B4-BE49-F238E27FC236}">
                <a16:creationId xmlns:a16="http://schemas.microsoft.com/office/drawing/2014/main" id="{6F8171AE-B27A-1A44-8C04-6CE299A3468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595640" y="7641188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98" name="Bildplatzhalter 10">
            <a:extLst>
              <a:ext uri="{FF2B5EF4-FFF2-40B4-BE49-F238E27FC236}">
                <a16:creationId xmlns:a16="http://schemas.microsoft.com/office/drawing/2014/main" id="{B5D6947C-0038-254A-A36E-8024B515E73B}"/>
              </a:ext>
            </a:extLst>
          </p:cNvPr>
          <p:cNvSpPr>
            <a:spLocks noGrp="1" noChangeAspect="1"/>
          </p:cNvSpPr>
          <p:nvPr>
            <p:ph type="pic" sz="quarter" idx="69"/>
          </p:nvPr>
        </p:nvSpPr>
        <p:spPr>
          <a:xfrm>
            <a:off x="5637714" y="6813251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99" name="Abgerundetes Rechteck 98">
            <a:extLst>
              <a:ext uri="{FF2B5EF4-FFF2-40B4-BE49-F238E27FC236}">
                <a16:creationId xmlns:a16="http://schemas.microsoft.com/office/drawing/2014/main" id="{01086B33-7E8C-2047-852F-E574829B0292}"/>
              </a:ext>
            </a:extLst>
          </p:cNvPr>
          <p:cNvSpPr/>
          <p:nvPr userDrawn="1"/>
        </p:nvSpPr>
        <p:spPr>
          <a:xfrm>
            <a:off x="485280" y="803424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Textplatzhalter 8">
            <a:extLst>
              <a:ext uri="{FF2B5EF4-FFF2-40B4-BE49-F238E27FC236}">
                <a16:creationId xmlns:a16="http://schemas.microsoft.com/office/drawing/2014/main" id="{33B92525-BD87-A84F-8295-1DB87C97AC4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85810" y="8912496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01" name="Bildplatzhalter 10">
            <a:extLst>
              <a:ext uri="{FF2B5EF4-FFF2-40B4-BE49-F238E27FC236}">
                <a16:creationId xmlns:a16="http://schemas.microsoft.com/office/drawing/2014/main" id="{CC14BEB9-DCFC-7040-8AC7-57F81C8EF0D0}"/>
              </a:ext>
            </a:extLst>
          </p:cNvPr>
          <p:cNvSpPr>
            <a:spLocks noGrp="1" noChangeAspect="1"/>
          </p:cNvSpPr>
          <p:nvPr>
            <p:ph type="pic" sz="quarter" idx="71"/>
          </p:nvPr>
        </p:nvSpPr>
        <p:spPr>
          <a:xfrm>
            <a:off x="527884" y="8084559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02" name="Abgerundetes Rechteck 101">
            <a:extLst>
              <a:ext uri="{FF2B5EF4-FFF2-40B4-BE49-F238E27FC236}">
                <a16:creationId xmlns:a16="http://schemas.microsoft.com/office/drawing/2014/main" id="{FD5AB332-90DB-D143-A6E4-C4D35BE1B74E}"/>
              </a:ext>
            </a:extLst>
          </p:cNvPr>
          <p:cNvSpPr/>
          <p:nvPr userDrawn="1"/>
        </p:nvSpPr>
        <p:spPr>
          <a:xfrm>
            <a:off x="1759643" y="803424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Textplatzhalter 8">
            <a:extLst>
              <a:ext uri="{FF2B5EF4-FFF2-40B4-BE49-F238E27FC236}">
                <a16:creationId xmlns:a16="http://schemas.microsoft.com/office/drawing/2014/main" id="{18E9574F-4DC3-6C42-A95E-72CAD7BB984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760173" y="8912496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04" name="Bildplatzhalter 10">
            <a:extLst>
              <a:ext uri="{FF2B5EF4-FFF2-40B4-BE49-F238E27FC236}">
                <a16:creationId xmlns:a16="http://schemas.microsoft.com/office/drawing/2014/main" id="{C4551924-2A03-B44B-9BE0-8588ED88F4F3}"/>
              </a:ext>
            </a:extLst>
          </p:cNvPr>
          <p:cNvSpPr>
            <a:spLocks noGrp="1" noChangeAspect="1"/>
          </p:cNvSpPr>
          <p:nvPr>
            <p:ph type="pic" sz="quarter" idx="73"/>
          </p:nvPr>
        </p:nvSpPr>
        <p:spPr>
          <a:xfrm>
            <a:off x="1802247" y="8084559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05" name="Abgerundetes Rechteck 104">
            <a:extLst>
              <a:ext uri="{FF2B5EF4-FFF2-40B4-BE49-F238E27FC236}">
                <a16:creationId xmlns:a16="http://schemas.microsoft.com/office/drawing/2014/main" id="{B6665EBA-93A2-9545-84D1-4AF1FC120E8F}"/>
              </a:ext>
            </a:extLst>
          </p:cNvPr>
          <p:cNvSpPr/>
          <p:nvPr userDrawn="1"/>
        </p:nvSpPr>
        <p:spPr>
          <a:xfrm>
            <a:off x="3034006" y="803424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Textplatzhalter 8">
            <a:extLst>
              <a:ext uri="{FF2B5EF4-FFF2-40B4-BE49-F238E27FC236}">
                <a16:creationId xmlns:a16="http://schemas.microsoft.com/office/drawing/2014/main" id="{5A40DB2A-87D5-5E49-846D-8CEBA568A93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034536" y="8912496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07" name="Bildplatzhalter 10">
            <a:extLst>
              <a:ext uri="{FF2B5EF4-FFF2-40B4-BE49-F238E27FC236}">
                <a16:creationId xmlns:a16="http://schemas.microsoft.com/office/drawing/2014/main" id="{F5CEEFF6-7237-4B40-8075-862135ADE7DA}"/>
              </a:ext>
            </a:extLst>
          </p:cNvPr>
          <p:cNvSpPr>
            <a:spLocks noGrp="1" noChangeAspect="1"/>
          </p:cNvSpPr>
          <p:nvPr>
            <p:ph type="pic" sz="quarter" idx="75"/>
          </p:nvPr>
        </p:nvSpPr>
        <p:spPr>
          <a:xfrm>
            <a:off x="3076610" y="8084559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08" name="Abgerundetes Rechteck 107">
            <a:extLst>
              <a:ext uri="{FF2B5EF4-FFF2-40B4-BE49-F238E27FC236}">
                <a16:creationId xmlns:a16="http://schemas.microsoft.com/office/drawing/2014/main" id="{EEA228C0-BA15-D242-B90C-D4EC3642675D}"/>
              </a:ext>
            </a:extLst>
          </p:cNvPr>
          <p:cNvSpPr/>
          <p:nvPr userDrawn="1"/>
        </p:nvSpPr>
        <p:spPr>
          <a:xfrm>
            <a:off x="4308369" y="803424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Textplatzhalter 8">
            <a:extLst>
              <a:ext uri="{FF2B5EF4-FFF2-40B4-BE49-F238E27FC236}">
                <a16:creationId xmlns:a16="http://schemas.microsoft.com/office/drawing/2014/main" id="{E70F3EA9-BC1C-1F4B-B8EB-E4B0244F4DDA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308899" y="8912496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10" name="Bildplatzhalter 10">
            <a:extLst>
              <a:ext uri="{FF2B5EF4-FFF2-40B4-BE49-F238E27FC236}">
                <a16:creationId xmlns:a16="http://schemas.microsoft.com/office/drawing/2014/main" id="{A46731B1-5570-824C-97AF-08D76241A857}"/>
              </a:ext>
            </a:extLst>
          </p:cNvPr>
          <p:cNvSpPr>
            <a:spLocks noGrp="1" noChangeAspect="1"/>
          </p:cNvSpPr>
          <p:nvPr>
            <p:ph type="pic" sz="quarter" idx="77"/>
          </p:nvPr>
        </p:nvSpPr>
        <p:spPr>
          <a:xfrm>
            <a:off x="4350973" y="8084559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11" name="Abgerundetes Rechteck 110">
            <a:extLst>
              <a:ext uri="{FF2B5EF4-FFF2-40B4-BE49-F238E27FC236}">
                <a16:creationId xmlns:a16="http://schemas.microsoft.com/office/drawing/2014/main" id="{D743EBDC-1C17-0441-9805-C8A0159FE8D4}"/>
              </a:ext>
            </a:extLst>
          </p:cNvPr>
          <p:cNvSpPr/>
          <p:nvPr userDrawn="1"/>
        </p:nvSpPr>
        <p:spPr>
          <a:xfrm>
            <a:off x="5582732" y="803424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Textplatzhalter 8">
            <a:extLst>
              <a:ext uri="{FF2B5EF4-FFF2-40B4-BE49-F238E27FC236}">
                <a16:creationId xmlns:a16="http://schemas.microsoft.com/office/drawing/2014/main" id="{82FCD30E-CF14-1B45-AF01-836A4553477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5583262" y="8912496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13" name="Bildplatzhalter 10">
            <a:extLst>
              <a:ext uri="{FF2B5EF4-FFF2-40B4-BE49-F238E27FC236}">
                <a16:creationId xmlns:a16="http://schemas.microsoft.com/office/drawing/2014/main" id="{88B2FBDF-C69F-944F-936C-E00AB578E289}"/>
              </a:ext>
            </a:extLst>
          </p:cNvPr>
          <p:cNvSpPr>
            <a:spLocks noGrp="1" noChangeAspect="1"/>
          </p:cNvSpPr>
          <p:nvPr>
            <p:ph type="pic" sz="quarter" idx="79"/>
          </p:nvPr>
        </p:nvSpPr>
        <p:spPr>
          <a:xfrm>
            <a:off x="5625336" y="8084559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14" name="Abgerundetes Rechteck 113">
            <a:extLst>
              <a:ext uri="{FF2B5EF4-FFF2-40B4-BE49-F238E27FC236}">
                <a16:creationId xmlns:a16="http://schemas.microsoft.com/office/drawing/2014/main" id="{33BB90ED-41CB-8F4A-A69B-72528A877E87}"/>
              </a:ext>
            </a:extLst>
          </p:cNvPr>
          <p:cNvSpPr/>
          <p:nvPr userDrawn="1"/>
        </p:nvSpPr>
        <p:spPr>
          <a:xfrm>
            <a:off x="485280" y="9305556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Textplatzhalter 8">
            <a:extLst>
              <a:ext uri="{FF2B5EF4-FFF2-40B4-BE49-F238E27FC236}">
                <a16:creationId xmlns:a16="http://schemas.microsoft.com/office/drawing/2014/main" id="{3AA85FF0-F5C5-0C40-813B-8C8043284397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85810" y="10183804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16" name="Bildplatzhalter 10">
            <a:extLst>
              <a:ext uri="{FF2B5EF4-FFF2-40B4-BE49-F238E27FC236}">
                <a16:creationId xmlns:a16="http://schemas.microsoft.com/office/drawing/2014/main" id="{1B308C22-C07A-664A-B9EF-53E0BB4C4511}"/>
              </a:ext>
            </a:extLst>
          </p:cNvPr>
          <p:cNvSpPr>
            <a:spLocks noGrp="1" noChangeAspect="1"/>
          </p:cNvSpPr>
          <p:nvPr>
            <p:ph type="pic" sz="quarter" idx="81"/>
          </p:nvPr>
        </p:nvSpPr>
        <p:spPr>
          <a:xfrm>
            <a:off x="527884" y="9355867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17" name="Abgerundetes Rechteck 116">
            <a:extLst>
              <a:ext uri="{FF2B5EF4-FFF2-40B4-BE49-F238E27FC236}">
                <a16:creationId xmlns:a16="http://schemas.microsoft.com/office/drawing/2014/main" id="{F8722DB4-E7E7-C84A-92FC-1C4314CFAF85}"/>
              </a:ext>
            </a:extLst>
          </p:cNvPr>
          <p:cNvSpPr/>
          <p:nvPr userDrawn="1"/>
        </p:nvSpPr>
        <p:spPr>
          <a:xfrm>
            <a:off x="1759643" y="9305556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8" name="Textplatzhalter 8">
            <a:extLst>
              <a:ext uri="{FF2B5EF4-FFF2-40B4-BE49-F238E27FC236}">
                <a16:creationId xmlns:a16="http://schemas.microsoft.com/office/drawing/2014/main" id="{057D3422-4D46-224E-A593-FB0026D6B0BF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760173" y="10183804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19" name="Bildplatzhalter 10">
            <a:extLst>
              <a:ext uri="{FF2B5EF4-FFF2-40B4-BE49-F238E27FC236}">
                <a16:creationId xmlns:a16="http://schemas.microsoft.com/office/drawing/2014/main" id="{0DE0B800-336F-8C41-B78C-FA47DFCDEB97}"/>
              </a:ext>
            </a:extLst>
          </p:cNvPr>
          <p:cNvSpPr>
            <a:spLocks noGrp="1" noChangeAspect="1"/>
          </p:cNvSpPr>
          <p:nvPr>
            <p:ph type="pic" sz="quarter" idx="83"/>
          </p:nvPr>
        </p:nvSpPr>
        <p:spPr>
          <a:xfrm>
            <a:off x="1802247" y="9355867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20" name="Abgerundetes Rechteck 119">
            <a:extLst>
              <a:ext uri="{FF2B5EF4-FFF2-40B4-BE49-F238E27FC236}">
                <a16:creationId xmlns:a16="http://schemas.microsoft.com/office/drawing/2014/main" id="{9673A7A0-F1EA-5349-96EB-24162AEC6D5A}"/>
              </a:ext>
            </a:extLst>
          </p:cNvPr>
          <p:cNvSpPr/>
          <p:nvPr userDrawn="1"/>
        </p:nvSpPr>
        <p:spPr>
          <a:xfrm>
            <a:off x="3034006" y="9305556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1" name="Textplatzhalter 8">
            <a:extLst>
              <a:ext uri="{FF2B5EF4-FFF2-40B4-BE49-F238E27FC236}">
                <a16:creationId xmlns:a16="http://schemas.microsoft.com/office/drawing/2014/main" id="{E1C7C3D5-A017-D34B-9342-779B6BEE42B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3034536" y="10183804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22" name="Bildplatzhalter 10">
            <a:extLst>
              <a:ext uri="{FF2B5EF4-FFF2-40B4-BE49-F238E27FC236}">
                <a16:creationId xmlns:a16="http://schemas.microsoft.com/office/drawing/2014/main" id="{A41CBE13-5A46-7D48-BAF7-5A6BF109C7EF}"/>
              </a:ext>
            </a:extLst>
          </p:cNvPr>
          <p:cNvSpPr>
            <a:spLocks noGrp="1" noChangeAspect="1"/>
          </p:cNvSpPr>
          <p:nvPr>
            <p:ph type="pic" sz="quarter" idx="85"/>
          </p:nvPr>
        </p:nvSpPr>
        <p:spPr>
          <a:xfrm>
            <a:off x="3076610" y="9355867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23" name="Abgerundetes Rechteck 122">
            <a:extLst>
              <a:ext uri="{FF2B5EF4-FFF2-40B4-BE49-F238E27FC236}">
                <a16:creationId xmlns:a16="http://schemas.microsoft.com/office/drawing/2014/main" id="{2A8FB151-C5CE-734F-AE2C-8F4DE22363B4}"/>
              </a:ext>
            </a:extLst>
          </p:cNvPr>
          <p:cNvSpPr/>
          <p:nvPr userDrawn="1"/>
        </p:nvSpPr>
        <p:spPr>
          <a:xfrm>
            <a:off x="4308369" y="9305556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4" name="Textplatzhalter 8">
            <a:extLst>
              <a:ext uri="{FF2B5EF4-FFF2-40B4-BE49-F238E27FC236}">
                <a16:creationId xmlns:a16="http://schemas.microsoft.com/office/drawing/2014/main" id="{0602B0DE-889C-754B-9ED4-504093E6405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4308899" y="10183804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25" name="Bildplatzhalter 10">
            <a:extLst>
              <a:ext uri="{FF2B5EF4-FFF2-40B4-BE49-F238E27FC236}">
                <a16:creationId xmlns:a16="http://schemas.microsoft.com/office/drawing/2014/main" id="{CF2F3DAF-2855-354F-97A6-495DAD17C79E}"/>
              </a:ext>
            </a:extLst>
          </p:cNvPr>
          <p:cNvSpPr>
            <a:spLocks noGrp="1" noChangeAspect="1"/>
          </p:cNvSpPr>
          <p:nvPr>
            <p:ph type="pic" sz="quarter" idx="87"/>
          </p:nvPr>
        </p:nvSpPr>
        <p:spPr>
          <a:xfrm>
            <a:off x="4350973" y="9355867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  <p:sp>
        <p:nvSpPr>
          <p:cNvPr id="126" name="Abgerundetes Rechteck 125">
            <a:extLst>
              <a:ext uri="{FF2B5EF4-FFF2-40B4-BE49-F238E27FC236}">
                <a16:creationId xmlns:a16="http://schemas.microsoft.com/office/drawing/2014/main" id="{792083C2-290F-6B4B-A094-DB5134BD4574}"/>
              </a:ext>
            </a:extLst>
          </p:cNvPr>
          <p:cNvSpPr/>
          <p:nvPr userDrawn="1"/>
        </p:nvSpPr>
        <p:spPr>
          <a:xfrm>
            <a:off x="5582732" y="9305556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7" name="Textplatzhalter 8">
            <a:extLst>
              <a:ext uri="{FF2B5EF4-FFF2-40B4-BE49-F238E27FC236}">
                <a16:creationId xmlns:a16="http://schemas.microsoft.com/office/drawing/2014/main" id="{D280B6BC-E286-D546-90A2-5F49105986B0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5583262" y="10183804"/>
            <a:ext cx="1079470" cy="201751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latin typeface="Avenir Book" panose="02000503020000020003" pitchFamily="2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28" name="Bildplatzhalter 10">
            <a:extLst>
              <a:ext uri="{FF2B5EF4-FFF2-40B4-BE49-F238E27FC236}">
                <a16:creationId xmlns:a16="http://schemas.microsoft.com/office/drawing/2014/main" id="{0B4DFD75-A2DF-204A-9574-ABDA822055B8}"/>
              </a:ext>
            </a:extLst>
          </p:cNvPr>
          <p:cNvSpPr>
            <a:spLocks noGrp="1" noChangeAspect="1"/>
          </p:cNvSpPr>
          <p:nvPr>
            <p:ph type="pic" sz="quarter" idx="89"/>
          </p:nvPr>
        </p:nvSpPr>
        <p:spPr>
          <a:xfrm>
            <a:off x="5625336" y="9355867"/>
            <a:ext cx="994791" cy="828993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4D739A09-C974-A241-86C3-70C7D589ECDB}"/>
              </a:ext>
            </a:extLst>
          </p:cNvPr>
          <p:cNvSpPr/>
          <p:nvPr userDrawn="1"/>
        </p:nvSpPr>
        <p:spPr>
          <a:xfrm>
            <a:off x="355213" y="92773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D7EE202D-0268-DC41-B828-6C4296BBCB19}"/>
              </a:ext>
            </a:extLst>
          </p:cNvPr>
          <p:cNvSpPr/>
          <p:nvPr userDrawn="1"/>
        </p:nvSpPr>
        <p:spPr>
          <a:xfrm>
            <a:off x="1797525" y="92773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6C2A0DC5-FB26-C14C-88B8-4BFA6590C5A1}"/>
              </a:ext>
            </a:extLst>
          </p:cNvPr>
          <p:cNvSpPr/>
          <p:nvPr userDrawn="1"/>
        </p:nvSpPr>
        <p:spPr>
          <a:xfrm>
            <a:off x="3239837" y="92773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1C99A707-C779-E84B-9D1F-FB596FEED6FE}"/>
              </a:ext>
            </a:extLst>
          </p:cNvPr>
          <p:cNvSpPr/>
          <p:nvPr userDrawn="1"/>
        </p:nvSpPr>
        <p:spPr>
          <a:xfrm>
            <a:off x="4682149" y="92773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10FD7FC5-1EF8-6146-974B-D3BC5DFAAA93}"/>
              </a:ext>
            </a:extLst>
          </p:cNvPr>
          <p:cNvSpPr/>
          <p:nvPr userDrawn="1"/>
        </p:nvSpPr>
        <p:spPr>
          <a:xfrm>
            <a:off x="6124461" y="927738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1FC42C68-6598-2B4B-B105-D9DE21388B48}"/>
              </a:ext>
            </a:extLst>
          </p:cNvPr>
          <p:cNvSpPr/>
          <p:nvPr userDrawn="1"/>
        </p:nvSpPr>
        <p:spPr>
          <a:xfrm>
            <a:off x="355213" y="2366995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2F075883-027F-6742-86D9-E9E4530953D4}"/>
              </a:ext>
            </a:extLst>
          </p:cNvPr>
          <p:cNvSpPr/>
          <p:nvPr userDrawn="1"/>
        </p:nvSpPr>
        <p:spPr>
          <a:xfrm>
            <a:off x="1797525" y="2366995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Abgerundetes Rechteck 29">
            <a:extLst>
              <a:ext uri="{FF2B5EF4-FFF2-40B4-BE49-F238E27FC236}">
                <a16:creationId xmlns:a16="http://schemas.microsoft.com/office/drawing/2014/main" id="{816514C1-C774-F142-907A-63B0A062CF9D}"/>
              </a:ext>
            </a:extLst>
          </p:cNvPr>
          <p:cNvSpPr/>
          <p:nvPr userDrawn="1"/>
        </p:nvSpPr>
        <p:spPr>
          <a:xfrm>
            <a:off x="3239837" y="2366995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>
            <a:extLst>
              <a:ext uri="{FF2B5EF4-FFF2-40B4-BE49-F238E27FC236}">
                <a16:creationId xmlns:a16="http://schemas.microsoft.com/office/drawing/2014/main" id="{1F8F3CBE-BF42-5543-B54A-7E8EA8940FF0}"/>
              </a:ext>
            </a:extLst>
          </p:cNvPr>
          <p:cNvSpPr/>
          <p:nvPr userDrawn="1"/>
        </p:nvSpPr>
        <p:spPr>
          <a:xfrm>
            <a:off x="4682149" y="2366995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825D1AE6-A2D6-EB4E-9A4E-B5B10F9D03E5}"/>
              </a:ext>
            </a:extLst>
          </p:cNvPr>
          <p:cNvSpPr/>
          <p:nvPr userDrawn="1"/>
        </p:nvSpPr>
        <p:spPr>
          <a:xfrm>
            <a:off x="6124461" y="2366995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Abgerundetes Rechteck 38">
            <a:extLst>
              <a:ext uri="{FF2B5EF4-FFF2-40B4-BE49-F238E27FC236}">
                <a16:creationId xmlns:a16="http://schemas.microsoft.com/office/drawing/2014/main" id="{0C6666AF-99CD-D546-8CBC-6218C7664412}"/>
              </a:ext>
            </a:extLst>
          </p:cNvPr>
          <p:cNvSpPr/>
          <p:nvPr userDrawn="1"/>
        </p:nvSpPr>
        <p:spPr>
          <a:xfrm>
            <a:off x="355213" y="3806252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9328BEBD-A407-1345-893A-A6E54EC95B41}"/>
              </a:ext>
            </a:extLst>
          </p:cNvPr>
          <p:cNvSpPr/>
          <p:nvPr userDrawn="1"/>
        </p:nvSpPr>
        <p:spPr>
          <a:xfrm>
            <a:off x="1797525" y="3806252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Abgerundetes Rechteck 44">
            <a:extLst>
              <a:ext uri="{FF2B5EF4-FFF2-40B4-BE49-F238E27FC236}">
                <a16:creationId xmlns:a16="http://schemas.microsoft.com/office/drawing/2014/main" id="{FD545F1A-18E1-5A4D-BE84-0227E24470E5}"/>
              </a:ext>
            </a:extLst>
          </p:cNvPr>
          <p:cNvSpPr/>
          <p:nvPr userDrawn="1"/>
        </p:nvSpPr>
        <p:spPr>
          <a:xfrm>
            <a:off x="3239837" y="3806252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Abgerundetes Rechteck 47">
            <a:extLst>
              <a:ext uri="{FF2B5EF4-FFF2-40B4-BE49-F238E27FC236}">
                <a16:creationId xmlns:a16="http://schemas.microsoft.com/office/drawing/2014/main" id="{70721202-5774-9D43-AC6D-9EBF708C9F1D}"/>
              </a:ext>
            </a:extLst>
          </p:cNvPr>
          <p:cNvSpPr/>
          <p:nvPr userDrawn="1"/>
        </p:nvSpPr>
        <p:spPr>
          <a:xfrm>
            <a:off x="4682149" y="3806252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id="{65E74E51-1CC6-BA41-BC14-C1B2568F45D6}"/>
              </a:ext>
            </a:extLst>
          </p:cNvPr>
          <p:cNvSpPr/>
          <p:nvPr userDrawn="1"/>
        </p:nvSpPr>
        <p:spPr>
          <a:xfrm>
            <a:off x="6124461" y="3806252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Abgerundetes Rechteck 98">
            <a:extLst>
              <a:ext uri="{FF2B5EF4-FFF2-40B4-BE49-F238E27FC236}">
                <a16:creationId xmlns:a16="http://schemas.microsoft.com/office/drawing/2014/main" id="{80C3C385-5FD4-DB48-87F2-AF71BF554A3A}"/>
              </a:ext>
            </a:extLst>
          </p:cNvPr>
          <p:cNvSpPr/>
          <p:nvPr userDrawn="1"/>
        </p:nvSpPr>
        <p:spPr>
          <a:xfrm>
            <a:off x="355213" y="5768237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Abgerundetes Rechteck 99">
            <a:extLst>
              <a:ext uri="{FF2B5EF4-FFF2-40B4-BE49-F238E27FC236}">
                <a16:creationId xmlns:a16="http://schemas.microsoft.com/office/drawing/2014/main" id="{0DD0F902-5243-2A45-B678-6611672C9FB2}"/>
              </a:ext>
            </a:extLst>
          </p:cNvPr>
          <p:cNvSpPr/>
          <p:nvPr userDrawn="1"/>
        </p:nvSpPr>
        <p:spPr>
          <a:xfrm>
            <a:off x="1797525" y="5768237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Abgerundetes Rechteck 100">
            <a:extLst>
              <a:ext uri="{FF2B5EF4-FFF2-40B4-BE49-F238E27FC236}">
                <a16:creationId xmlns:a16="http://schemas.microsoft.com/office/drawing/2014/main" id="{8B3AE3E3-04BF-C64B-95C2-7BE328C197BE}"/>
              </a:ext>
            </a:extLst>
          </p:cNvPr>
          <p:cNvSpPr/>
          <p:nvPr userDrawn="1"/>
        </p:nvSpPr>
        <p:spPr>
          <a:xfrm>
            <a:off x="3239837" y="5768237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Abgerundetes Rechteck 101">
            <a:extLst>
              <a:ext uri="{FF2B5EF4-FFF2-40B4-BE49-F238E27FC236}">
                <a16:creationId xmlns:a16="http://schemas.microsoft.com/office/drawing/2014/main" id="{2866FAF1-84FB-524D-B6AE-942C7C1C7590}"/>
              </a:ext>
            </a:extLst>
          </p:cNvPr>
          <p:cNvSpPr/>
          <p:nvPr userDrawn="1"/>
        </p:nvSpPr>
        <p:spPr>
          <a:xfrm>
            <a:off x="4682149" y="5768237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Abgerundetes Rechteck 102">
            <a:extLst>
              <a:ext uri="{FF2B5EF4-FFF2-40B4-BE49-F238E27FC236}">
                <a16:creationId xmlns:a16="http://schemas.microsoft.com/office/drawing/2014/main" id="{064E29B4-62C6-F746-B5C8-4E7188D25DEE}"/>
              </a:ext>
            </a:extLst>
          </p:cNvPr>
          <p:cNvSpPr/>
          <p:nvPr userDrawn="1"/>
        </p:nvSpPr>
        <p:spPr>
          <a:xfrm>
            <a:off x="6124461" y="5768237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Abgerundetes Rechteck 103">
            <a:extLst>
              <a:ext uri="{FF2B5EF4-FFF2-40B4-BE49-F238E27FC236}">
                <a16:creationId xmlns:a16="http://schemas.microsoft.com/office/drawing/2014/main" id="{141DEB99-05D9-324E-881E-43D2EB4EDCF6}"/>
              </a:ext>
            </a:extLst>
          </p:cNvPr>
          <p:cNvSpPr/>
          <p:nvPr userDrawn="1"/>
        </p:nvSpPr>
        <p:spPr>
          <a:xfrm>
            <a:off x="355213" y="7207494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" name="Abgerundetes Rechteck 104">
            <a:extLst>
              <a:ext uri="{FF2B5EF4-FFF2-40B4-BE49-F238E27FC236}">
                <a16:creationId xmlns:a16="http://schemas.microsoft.com/office/drawing/2014/main" id="{587F6BE8-2113-544F-A78F-C5E19A347E31}"/>
              </a:ext>
            </a:extLst>
          </p:cNvPr>
          <p:cNvSpPr/>
          <p:nvPr userDrawn="1"/>
        </p:nvSpPr>
        <p:spPr>
          <a:xfrm>
            <a:off x="1797525" y="7207494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Abgerundetes Rechteck 105">
            <a:extLst>
              <a:ext uri="{FF2B5EF4-FFF2-40B4-BE49-F238E27FC236}">
                <a16:creationId xmlns:a16="http://schemas.microsoft.com/office/drawing/2014/main" id="{E9D64EEF-4BB9-BD44-88D4-36005B4DBC22}"/>
              </a:ext>
            </a:extLst>
          </p:cNvPr>
          <p:cNvSpPr/>
          <p:nvPr userDrawn="1"/>
        </p:nvSpPr>
        <p:spPr>
          <a:xfrm>
            <a:off x="3239837" y="7207494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Abgerundetes Rechteck 106">
            <a:extLst>
              <a:ext uri="{FF2B5EF4-FFF2-40B4-BE49-F238E27FC236}">
                <a16:creationId xmlns:a16="http://schemas.microsoft.com/office/drawing/2014/main" id="{41925C2C-D95D-C448-831F-2DCB5D45BCE7}"/>
              </a:ext>
            </a:extLst>
          </p:cNvPr>
          <p:cNvSpPr/>
          <p:nvPr userDrawn="1"/>
        </p:nvSpPr>
        <p:spPr>
          <a:xfrm>
            <a:off x="4682149" y="7207494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8" name="Abgerundetes Rechteck 107">
            <a:extLst>
              <a:ext uri="{FF2B5EF4-FFF2-40B4-BE49-F238E27FC236}">
                <a16:creationId xmlns:a16="http://schemas.microsoft.com/office/drawing/2014/main" id="{72F42BCD-834C-D946-8724-53D0ED75E452}"/>
              </a:ext>
            </a:extLst>
          </p:cNvPr>
          <p:cNvSpPr/>
          <p:nvPr userDrawn="1"/>
        </p:nvSpPr>
        <p:spPr>
          <a:xfrm>
            <a:off x="6124461" y="7207494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Abgerundetes Rechteck 108">
            <a:extLst>
              <a:ext uri="{FF2B5EF4-FFF2-40B4-BE49-F238E27FC236}">
                <a16:creationId xmlns:a16="http://schemas.microsoft.com/office/drawing/2014/main" id="{55B29DE1-D6DC-194D-9913-FA4C51DEC9DF}"/>
              </a:ext>
            </a:extLst>
          </p:cNvPr>
          <p:cNvSpPr/>
          <p:nvPr userDrawn="1"/>
        </p:nvSpPr>
        <p:spPr>
          <a:xfrm>
            <a:off x="355213" y="8646751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0" name="Abgerundetes Rechteck 109">
            <a:extLst>
              <a:ext uri="{FF2B5EF4-FFF2-40B4-BE49-F238E27FC236}">
                <a16:creationId xmlns:a16="http://schemas.microsoft.com/office/drawing/2014/main" id="{C7D0C56C-1B87-AF47-A35D-7B57A4CAE77B}"/>
              </a:ext>
            </a:extLst>
          </p:cNvPr>
          <p:cNvSpPr/>
          <p:nvPr userDrawn="1"/>
        </p:nvSpPr>
        <p:spPr>
          <a:xfrm>
            <a:off x="1797525" y="8646751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1" name="Abgerundetes Rechteck 110">
            <a:extLst>
              <a:ext uri="{FF2B5EF4-FFF2-40B4-BE49-F238E27FC236}">
                <a16:creationId xmlns:a16="http://schemas.microsoft.com/office/drawing/2014/main" id="{0A2F6B45-F4BD-AC4F-8B5E-231EF2486473}"/>
              </a:ext>
            </a:extLst>
          </p:cNvPr>
          <p:cNvSpPr/>
          <p:nvPr userDrawn="1"/>
        </p:nvSpPr>
        <p:spPr>
          <a:xfrm>
            <a:off x="3239837" y="8646751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Abgerundetes Rechteck 111">
            <a:extLst>
              <a:ext uri="{FF2B5EF4-FFF2-40B4-BE49-F238E27FC236}">
                <a16:creationId xmlns:a16="http://schemas.microsoft.com/office/drawing/2014/main" id="{49BBEBDC-1DDE-D641-802D-4E9962C5B6C6}"/>
              </a:ext>
            </a:extLst>
          </p:cNvPr>
          <p:cNvSpPr/>
          <p:nvPr userDrawn="1"/>
        </p:nvSpPr>
        <p:spPr>
          <a:xfrm>
            <a:off x="4682149" y="8646751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Abgerundetes Rechteck 112">
            <a:extLst>
              <a:ext uri="{FF2B5EF4-FFF2-40B4-BE49-F238E27FC236}">
                <a16:creationId xmlns:a16="http://schemas.microsoft.com/office/drawing/2014/main" id="{79C4796E-49D1-CB43-9472-A7AD993AB20E}"/>
              </a:ext>
            </a:extLst>
          </p:cNvPr>
          <p:cNvSpPr/>
          <p:nvPr userDrawn="1"/>
        </p:nvSpPr>
        <p:spPr>
          <a:xfrm>
            <a:off x="6124461" y="8646751"/>
            <a:ext cx="1080000" cy="1080000"/>
          </a:xfrm>
          <a:prstGeom prst="roundRect">
            <a:avLst>
              <a:gd name="adj" fmla="val 4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07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85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4"/>
          </a:xfrm>
        </p:spPr>
        <p:txBody>
          <a:bodyPr/>
          <a:lstStyle>
            <a:lvl1pPr marL="0" indent="0">
              <a:buNone/>
              <a:defRPr sz="1943">
                <a:solidFill>
                  <a:schemeClr val="tx1"/>
                </a:solidFill>
              </a:defRPr>
            </a:lvl1pPr>
            <a:lvl2pPr marL="370092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2pPr>
            <a:lvl3pPr marL="740184" indent="0">
              <a:buNone/>
              <a:defRPr sz="1457">
                <a:solidFill>
                  <a:schemeClr val="tx1">
                    <a:tint val="75000"/>
                  </a:schemeClr>
                </a:solidFill>
              </a:defRPr>
            </a:lvl3pPr>
            <a:lvl4pPr marL="1110276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4pPr>
            <a:lvl5pPr marL="1480368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5pPr>
            <a:lvl6pPr marL="1850460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6pPr>
            <a:lvl7pPr marL="2220552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7pPr>
            <a:lvl8pPr marL="2590644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8pPr>
            <a:lvl9pPr marL="2960736" indent="0">
              <a:buNone/>
              <a:defRPr sz="12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4E1-F499-FB41-AE5A-78CA3ACD17AF}" type="datetimeFigureOut">
              <a:rPr lang="de-DE" smtClean="0"/>
              <a:t>01.11.21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7254-A9B0-5842-A2CC-40A1A800FD6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6" y="2846200"/>
            <a:ext cx="3212862" cy="67838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4E1-F499-FB41-AE5A-78CA3ACD17AF}" type="datetimeFigureOut">
              <a:rPr lang="de-DE" smtClean="0"/>
              <a:t>01.11.21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7254-A9B0-5842-A2CC-40A1A800FD6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3" y="569242"/>
            <a:ext cx="6520220" cy="20665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1"/>
            <a:ext cx="3198096" cy="1284502"/>
          </a:xfrm>
        </p:spPr>
        <p:txBody>
          <a:bodyPr anchor="b"/>
          <a:lstStyle>
            <a:lvl1pPr marL="0" indent="0">
              <a:buNone/>
              <a:defRPr sz="1943" b="1"/>
            </a:lvl1pPr>
            <a:lvl2pPr marL="370092" indent="0">
              <a:buNone/>
              <a:defRPr sz="1619" b="1"/>
            </a:lvl2pPr>
            <a:lvl3pPr marL="740184" indent="0">
              <a:buNone/>
              <a:defRPr sz="1457" b="1"/>
            </a:lvl3pPr>
            <a:lvl4pPr marL="1110276" indent="0">
              <a:buNone/>
              <a:defRPr sz="1295" b="1"/>
            </a:lvl4pPr>
            <a:lvl5pPr marL="1480368" indent="0">
              <a:buNone/>
              <a:defRPr sz="1295" b="1"/>
            </a:lvl5pPr>
            <a:lvl6pPr marL="1850460" indent="0">
              <a:buNone/>
              <a:defRPr sz="1295" b="1"/>
            </a:lvl6pPr>
            <a:lvl7pPr marL="2220552" indent="0">
              <a:buNone/>
              <a:defRPr sz="1295" b="1"/>
            </a:lvl7pPr>
            <a:lvl8pPr marL="2590644" indent="0">
              <a:buNone/>
              <a:defRPr sz="1295" b="1"/>
            </a:lvl8pPr>
            <a:lvl9pPr marL="2960736" indent="0">
              <a:buNone/>
              <a:defRPr sz="1295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7" y="2620981"/>
            <a:ext cx="3213846" cy="1284502"/>
          </a:xfrm>
        </p:spPr>
        <p:txBody>
          <a:bodyPr anchor="b"/>
          <a:lstStyle>
            <a:lvl1pPr marL="0" indent="0">
              <a:buNone/>
              <a:defRPr sz="1943" b="1"/>
            </a:lvl1pPr>
            <a:lvl2pPr marL="370092" indent="0">
              <a:buNone/>
              <a:defRPr sz="1619" b="1"/>
            </a:lvl2pPr>
            <a:lvl3pPr marL="740184" indent="0">
              <a:buNone/>
              <a:defRPr sz="1457" b="1"/>
            </a:lvl3pPr>
            <a:lvl4pPr marL="1110276" indent="0">
              <a:buNone/>
              <a:defRPr sz="1295" b="1"/>
            </a:lvl4pPr>
            <a:lvl5pPr marL="1480368" indent="0">
              <a:buNone/>
              <a:defRPr sz="1295" b="1"/>
            </a:lvl5pPr>
            <a:lvl6pPr marL="1850460" indent="0">
              <a:buNone/>
              <a:defRPr sz="1295" b="1"/>
            </a:lvl6pPr>
            <a:lvl7pPr marL="2220552" indent="0">
              <a:buNone/>
              <a:defRPr sz="1295" b="1"/>
            </a:lvl7pPr>
            <a:lvl8pPr marL="2590644" indent="0">
              <a:buNone/>
              <a:defRPr sz="1295" b="1"/>
            </a:lvl8pPr>
            <a:lvl9pPr marL="2960736" indent="0">
              <a:buNone/>
              <a:defRPr sz="1295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7" y="3905482"/>
            <a:ext cx="3213846" cy="57443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4E1-F499-FB41-AE5A-78CA3ACD17AF}" type="datetimeFigureOut">
              <a:rPr lang="de-DE" smtClean="0"/>
              <a:t>01.11.21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7254-A9B0-5842-A2CC-40A1A800FD6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4E1-F499-FB41-AE5A-78CA3ACD17AF}" type="datetimeFigureOut">
              <a:rPr lang="de-DE" smtClean="0"/>
              <a:t>01.11.21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7254-A9B0-5842-A2CC-40A1A800FD6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4E1-F499-FB41-AE5A-78CA3ACD17AF}" type="datetimeFigureOut">
              <a:rPr lang="de-DE" smtClean="0"/>
              <a:t>01.11.21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7254-A9B0-5842-A2CC-40A1A800FD6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3" cy="2494756"/>
          </a:xfrm>
        </p:spPr>
        <p:txBody>
          <a:bodyPr anchor="b"/>
          <a:lstStyle>
            <a:lvl1pPr>
              <a:defRPr sz="259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6"/>
            <a:ext cx="3827086" cy="7598118"/>
          </a:xfrm>
        </p:spPr>
        <p:txBody>
          <a:bodyPr/>
          <a:lstStyle>
            <a:lvl1pPr>
              <a:defRPr sz="2590"/>
            </a:lvl1pPr>
            <a:lvl2pPr>
              <a:defRPr sz="2267"/>
            </a:lvl2pPr>
            <a:lvl3pPr>
              <a:defRPr sz="1943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3" cy="5942372"/>
          </a:xfrm>
        </p:spPr>
        <p:txBody>
          <a:bodyPr/>
          <a:lstStyle>
            <a:lvl1pPr marL="0" indent="0">
              <a:buNone/>
              <a:defRPr sz="1295"/>
            </a:lvl1pPr>
            <a:lvl2pPr marL="370092" indent="0">
              <a:buNone/>
              <a:defRPr sz="1133"/>
            </a:lvl2pPr>
            <a:lvl3pPr marL="740184" indent="0">
              <a:buNone/>
              <a:defRPr sz="971"/>
            </a:lvl3pPr>
            <a:lvl4pPr marL="1110276" indent="0">
              <a:buNone/>
              <a:defRPr sz="809"/>
            </a:lvl4pPr>
            <a:lvl5pPr marL="1480368" indent="0">
              <a:buNone/>
              <a:defRPr sz="809"/>
            </a:lvl5pPr>
            <a:lvl6pPr marL="1850460" indent="0">
              <a:buNone/>
              <a:defRPr sz="809"/>
            </a:lvl6pPr>
            <a:lvl7pPr marL="2220552" indent="0">
              <a:buNone/>
              <a:defRPr sz="809"/>
            </a:lvl7pPr>
            <a:lvl8pPr marL="2590644" indent="0">
              <a:buNone/>
              <a:defRPr sz="809"/>
            </a:lvl8pPr>
            <a:lvl9pPr marL="2960736" indent="0">
              <a:buNone/>
              <a:defRPr sz="80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34E1-F499-FB41-AE5A-78CA3ACD17AF}" type="datetimeFigureOut">
              <a:rPr lang="de-DE" smtClean="0"/>
              <a:t>01.11.21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17254-A9B0-5842-A2CC-40A1A800FD6B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9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9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30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B34E1-F499-FB41-AE5A-78CA3ACD17AF}" type="datetimeFigureOut">
              <a:rPr lang="de-DE" smtClean="0"/>
              <a:t>01.11.21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4" y="9909730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1" y="9909730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17254-A9B0-5842-A2CC-40A1A800FD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00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740184" rtl="0" eaLnBrk="1" latinLnBrk="0" hangingPunct="1">
        <a:lnSpc>
          <a:spcPct val="90000"/>
        </a:lnSpc>
        <a:spcBef>
          <a:spcPct val="0"/>
        </a:spcBef>
        <a:buNone/>
        <a:defRPr sz="35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046" indent="-185046" algn="l" defTabSz="740184" rtl="0" eaLnBrk="1" latinLnBrk="0" hangingPunct="1">
        <a:lnSpc>
          <a:spcPct val="90000"/>
        </a:lnSpc>
        <a:spcBef>
          <a:spcPts val="809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55138" indent="-185046" algn="l" defTabSz="740184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2pPr>
      <a:lvl3pPr marL="925230" indent="-185046" algn="l" defTabSz="740184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619" kern="1200">
          <a:solidFill>
            <a:schemeClr val="tx1"/>
          </a:solidFill>
          <a:latin typeface="+mn-lt"/>
          <a:ea typeface="+mn-ea"/>
          <a:cs typeface="+mn-cs"/>
        </a:defRPr>
      </a:lvl3pPr>
      <a:lvl4pPr marL="1295322" indent="-185046" algn="l" defTabSz="740184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7" kern="1200">
          <a:solidFill>
            <a:schemeClr val="tx1"/>
          </a:solidFill>
          <a:latin typeface="+mn-lt"/>
          <a:ea typeface="+mn-ea"/>
          <a:cs typeface="+mn-cs"/>
        </a:defRPr>
      </a:lvl4pPr>
      <a:lvl5pPr marL="1665414" indent="-185046" algn="l" defTabSz="740184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7" kern="1200">
          <a:solidFill>
            <a:schemeClr val="tx1"/>
          </a:solidFill>
          <a:latin typeface="+mn-lt"/>
          <a:ea typeface="+mn-ea"/>
          <a:cs typeface="+mn-cs"/>
        </a:defRPr>
      </a:lvl5pPr>
      <a:lvl6pPr marL="2035506" indent="-185046" algn="l" defTabSz="740184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7" kern="1200">
          <a:solidFill>
            <a:schemeClr val="tx1"/>
          </a:solidFill>
          <a:latin typeface="+mn-lt"/>
          <a:ea typeface="+mn-ea"/>
          <a:cs typeface="+mn-cs"/>
        </a:defRPr>
      </a:lvl6pPr>
      <a:lvl7pPr marL="2405598" indent="-185046" algn="l" defTabSz="740184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7" kern="1200">
          <a:solidFill>
            <a:schemeClr val="tx1"/>
          </a:solidFill>
          <a:latin typeface="+mn-lt"/>
          <a:ea typeface="+mn-ea"/>
          <a:cs typeface="+mn-cs"/>
        </a:defRPr>
      </a:lvl7pPr>
      <a:lvl8pPr marL="2775690" indent="-185046" algn="l" defTabSz="740184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7" kern="1200">
          <a:solidFill>
            <a:schemeClr val="tx1"/>
          </a:solidFill>
          <a:latin typeface="+mn-lt"/>
          <a:ea typeface="+mn-ea"/>
          <a:cs typeface="+mn-cs"/>
        </a:defRPr>
      </a:lvl8pPr>
      <a:lvl9pPr marL="3145782" indent="-185046" algn="l" defTabSz="740184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0184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1pPr>
      <a:lvl2pPr marL="370092" algn="l" defTabSz="740184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2pPr>
      <a:lvl3pPr marL="740184" algn="l" defTabSz="740184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3pPr>
      <a:lvl4pPr marL="1110276" algn="l" defTabSz="740184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4pPr>
      <a:lvl5pPr marL="1480368" algn="l" defTabSz="740184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5pPr>
      <a:lvl6pPr marL="1850460" algn="l" defTabSz="740184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6pPr>
      <a:lvl7pPr marL="2220552" algn="l" defTabSz="740184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7pPr>
      <a:lvl8pPr marL="2590644" algn="l" defTabSz="740184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8pPr>
      <a:lvl9pPr marL="2960736" algn="l" defTabSz="740184" rtl="0" eaLnBrk="1" latinLnBrk="0" hangingPunct="1">
        <a:defRPr sz="14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22ECD64-98BC-B447-9904-F5220C190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090" y="1186725"/>
            <a:ext cx="5880538" cy="441040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88F8FCA-08C9-754C-9D97-F015CB0D3F16}"/>
              </a:ext>
            </a:extLst>
          </p:cNvPr>
          <p:cNvSpPr txBox="1"/>
          <p:nvPr/>
        </p:nvSpPr>
        <p:spPr>
          <a:xfrm>
            <a:off x="370599" y="472965"/>
            <a:ext cx="7189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Avenir Book" panose="02000503020000020003" pitchFamily="2" charset="0"/>
              </a:rPr>
              <a:t>Vorlage für einen Ablaufplan für eine Leiste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C069BEA-60D8-784D-89EE-37E62CB3F37D}"/>
              </a:ext>
            </a:extLst>
          </p:cNvPr>
          <p:cNvSpPr txBox="1"/>
          <p:nvPr/>
        </p:nvSpPr>
        <p:spPr>
          <a:xfrm>
            <a:off x="370599" y="5922579"/>
            <a:ext cx="71890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venir Book" panose="02000503020000020003" pitchFamily="2" charset="0"/>
              </a:rPr>
              <a:t>Seite 2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Avenir Book" panose="02000503020000020003" pitchFamily="2" charset="0"/>
              </a:rPr>
              <a:t>(ggf. mehrfach) </a:t>
            </a:r>
            <a:r>
              <a:rPr lang="de-DE" sz="1400" dirty="0" err="1">
                <a:latin typeface="Avenir Book" panose="02000503020000020003" pitchFamily="2" charset="0"/>
              </a:rPr>
              <a:t>asudrucken</a:t>
            </a:r>
            <a:r>
              <a:rPr lang="de-DE" sz="1400" dirty="0">
                <a:latin typeface="Avenir Book" panose="02000503020000020003" pitchFamily="2" charset="0"/>
              </a:rPr>
              <a:t>, halbieren, laminieren, zu einem Heft binden.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Avenir Book" panose="02000503020000020003" pitchFamily="2" charset="0"/>
              </a:rPr>
              <a:t>Flauschpunkte in die Felder kleben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dirty="0">
              <a:latin typeface="Avenir Book" panose="02000503020000020003" pitchFamily="2" charset="0"/>
            </a:endParaRPr>
          </a:p>
          <a:p>
            <a:r>
              <a:rPr lang="de-DE" sz="1400" dirty="0">
                <a:latin typeface="Avenir Book" panose="02000503020000020003" pitchFamily="2" charset="0"/>
              </a:rPr>
              <a:t>Seite 3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Avenir Book" panose="02000503020000020003" pitchFamily="2" charset="0"/>
              </a:rPr>
              <a:t>mit Symbolen und Text füllen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Avenir Book" panose="02000503020000020003" pitchFamily="2" charset="0"/>
              </a:rPr>
              <a:t>drucken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Avenir Book" panose="02000503020000020003" pitchFamily="2" charset="0"/>
              </a:rPr>
              <a:t>ausschneiden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Avenir Book" panose="02000503020000020003" pitchFamily="2" charset="0"/>
              </a:rPr>
              <a:t>laminieren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Avenir Book" panose="02000503020000020003" pitchFamily="2" charset="0"/>
              </a:rPr>
              <a:t>ausschneiden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>
                <a:latin typeface="Avenir Book" panose="02000503020000020003" pitchFamily="2" charset="0"/>
              </a:rPr>
              <a:t>Hakenpunkte auf die Rückseite kleben, ins Heft kletten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dirty="0">
              <a:latin typeface="Avenir Book" panose="02000503020000020003" pitchFamily="2" charset="0"/>
            </a:endParaRPr>
          </a:p>
          <a:p>
            <a:r>
              <a:rPr lang="de-DE" sz="1400" dirty="0">
                <a:latin typeface="Avenir Book" panose="02000503020000020003" pitchFamily="2" charset="0"/>
              </a:rPr>
              <a:t>Filzleiste aus Teppichfliese zuschneiden. </a:t>
            </a:r>
          </a:p>
          <a:p>
            <a:endParaRPr lang="de-DE" sz="14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49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feld 61">
            <a:extLst>
              <a:ext uri="{FF2B5EF4-FFF2-40B4-BE49-F238E27FC236}">
                <a16:creationId xmlns:a16="http://schemas.microsoft.com/office/drawing/2014/main" id="{340E095A-7B2E-FB4E-AF1F-D80E8AF12BC6}"/>
              </a:ext>
            </a:extLst>
          </p:cNvPr>
          <p:cNvSpPr txBox="1"/>
          <p:nvPr/>
        </p:nvSpPr>
        <p:spPr>
          <a:xfrm>
            <a:off x="298901" y="389633"/>
            <a:ext cx="513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latin typeface="Avenir Book" panose="02000503020000020003" pitchFamily="2" charset="0"/>
              </a:rPr>
              <a:t>Kärtchen für einen Ablaufplan auf der Klettleiste</a:t>
            </a:r>
          </a:p>
        </p:txBody>
      </p:sp>
    </p:spTree>
    <p:extLst>
      <p:ext uri="{BB962C8B-B14F-4D97-AF65-F5344CB8AC3E}">
        <p14:creationId xmlns:p14="http://schemas.microsoft.com/office/powerpoint/2010/main" val="3655858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platzhalter 61">
            <a:extLst>
              <a:ext uri="{FF2B5EF4-FFF2-40B4-BE49-F238E27FC236}">
                <a16:creationId xmlns:a16="http://schemas.microsoft.com/office/drawing/2014/main" id="{0EEBDE22-3217-A642-A72D-E14177317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63" name="Bildplatzhalter 62">
            <a:extLst>
              <a:ext uri="{FF2B5EF4-FFF2-40B4-BE49-F238E27FC236}">
                <a16:creationId xmlns:a16="http://schemas.microsoft.com/office/drawing/2014/main" id="{F0C60727-0C80-4E4B-B0A5-E98818C42C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4" name="Textplatzhalter 63">
            <a:extLst>
              <a:ext uri="{FF2B5EF4-FFF2-40B4-BE49-F238E27FC236}">
                <a16:creationId xmlns:a16="http://schemas.microsoft.com/office/drawing/2014/main" id="{2CC37539-81BB-0444-99E7-8EE3C5B3DE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65" name="Bildplatzhalter 64">
            <a:extLst>
              <a:ext uri="{FF2B5EF4-FFF2-40B4-BE49-F238E27FC236}">
                <a16:creationId xmlns:a16="http://schemas.microsoft.com/office/drawing/2014/main" id="{0384EEC2-FBDB-2C4C-B06C-2F0FDC49CC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6" name="Textplatzhalter 65">
            <a:extLst>
              <a:ext uri="{FF2B5EF4-FFF2-40B4-BE49-F238E27FC236}">
                <a16:creationId xmlns:a16="http://schemas.microsoft.com/office/drawing/2014/main" id="{E400262D-3AE5-6A42-88C8-377464FA42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67" name="Bildplatzhalter 66">
            <a:extLst>
              <a:ext uri="{FF2B5EF4-FFF2-40B4-BE49-F238E27FC236}">
                <a16:creationId xmlns:a16="http://schemas.microsoft.com/office/drawing/2014/main" id="{608B3006-8477-344B-AF08-2E27D51924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8" name="Textplatzhalter 67">
            <a:extLst>
              <a:ext uri="{FF2B5EF4-FFF2-40B4-BE49-F238E27FC236}">
                <a16:creationId xmlns:a16="http://schemas.microsoft.com/office/drawing/2014/main" id="{6E657AA8-C0CA-1E46-9AA3-02B84C0316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69" name="Bildplatzhalter 68">
            <a:extLst>
              <a:ext uri="{FF2B5EF4-FFF2-40B4-BE49-F238E27FC236}">
                <a16:creationId xmlns:a16="http://schemas.microsoft.com/office/drawing/2014/main" id="{23D49635-5923-A346-B436-9E197F4BF7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0" name="Textplatzhalter 69">
            <a:extLst>
              <a:ext uri="{FF2B5EF4-FFF2-40B4-BE49-F238E27FC236}">
                <a16:creationId xmlns:a16="http://schemas.microsoft.com/office/drawing/2014/main" id="{90541A5D-7B69-0B47-A37C-EDA1844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71" name="Bildplatzhalter 70">
            <a:extLst>
              <a:ext uri="{FF2B5EF4-FFF2-40B4-BE49-F238E27FC236}">
                <a16:creationId xmlns:a16="http://schemas.microsoft.com/office/drawing/2014/main" id="{E262BF0A-D8EE-3040-B49C-659067E49F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72" name="Textplatzhalter 71">
            <a:extLst>
              <a:ext uri="{FF2B5EF4-FFF2-40B4-BE49-F238E27FC236}">
                <a16:creationId xmlns:a16="http://schemas.microsoft.com/office/drawing/2014/main" id="{2B2A5478-5053-6946-951E-5860FF7F02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73" name="Bildplatzhalter 72">
            <a:extLst>
              <a:ext uri="{FF2B5EF4-FFF2-40B4-BE49-F238E27FC236}">
                <a16:creationId xmlns:a16="http://schemas.microsoft.com/office/drawing/2014/main" id="{699C8E2B-773B-8347-8B0A-7F73ACF4EF3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74" name="Textplatzhalter 73">
            <a:extLst>
              <a:ext uri="{FF2B5EF4-FFF2-40B4-BE49-F238E27FC236}">
                <a16:creationId xmlns:a16="http://schemas.microsoft.com/office/drawing/2014/main" id="{F9C0BF23-F378-4B43-9D61-B7D3AF7822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75" name="Bildplatzhalter 74">
            <a:extLst>
              <a:ext uri="{FF2B5EF4-FFF2-40B4-BE49-F238E27FC236}">
                <a16:creationId xmlns:a16="http://schemas.microsoft.com/office/drawing/2014/main" id="{34CDE669-C86A-DD41-9EA8-7E48AFB160C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76" name="Textplatzhalter 75">
            <a:extLst>
              <a:ext uri="{FF2B5EF4-FFF2-40B4-BE49-F238E27FC236}">
                <a16:creationId xmlns:a16="http://schemas.microsoft.com/office/drawing/2014/main" id="{1E09005A-899F-9740-B134-B745E49D0F6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77" name="Bildplatzhalter 76">
            <a:extLst>
              <a:ext uri="{FF2B5EF4-FFF2-40B4-BE49-F238E27FC236}">
                <a16:creationId xmlns:a16="http://schemas.microsoft.com/office/drawing/2014/main" id="{8A4054BF-8E26-F347-A023-90CD38A5947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78" name="Textplatzhalter 77">
            <a:extLst>
              <a:ext uri="{FF2B5EF4-FFF2-40B4-BE49-F238E27FC236}">
                <a16:creationId xmlns:a16="http://schemas.microsoft.com/office/drawing/2014/main" id="{B461AAD5-71F7-3145-BA27-71A5B6E645F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79" name="Bildplatzhalter 78">
            <a:extLst>
              <a:ext uri="{FF2B5EF4-FFF2-40B4-BE49-F238E27FC236}">
                <a16:creationId xmlns:a16="http://schemas.microsoft.com/office/drawing/2014/main" id="{6FDB627F-38A0-1342-BA9A-0EFAC954154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80" name="Textplatzhalter 79">
            <a:extLst>
              <a:ext uri="{FF2B5EF4-FFF2-40B4-BE49-F238E27FC236}">
                <a16:creationId xmlns:a16="http://schemas.microsoft.com/office/drawing/2014/main" id="{894487CF-562A-D74F-8CF5-AB60AB34FA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81" name="Bildplatzhalter 80">
            <a:extLst>
              <a:ext uri="{FF2B5EF4-FFF2-40B4-BE49-F238E27FC236}">
                <a16:creationId xmlns:a16="http://schemas.microsoft.com/office/drawing/2014/main" id="{544BFEAF-EC70-5F48-8110-AE6EAFD9109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82" name="Textplatzhalter 81">
            <a:extLst>
              <a:ext uri="{FF2B5EF4-FFF2-40B4-BE49-F238E27FC236}">
                <a16:creationId xmlns:a16="http://schemas.microsoft.com/office/drawing/2014/main" id="{0B133DA0-DE58-2F4A-8773-8A68A80E3E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83" name="Bildplatzhalter 82">
            <a:extLst>
              <a:ext uri="{FF2B5EF4-FFF2-40B4-BE49-F238E27FC236}">
                <a16:creationId xmlns:a16="http://schemas.microsoft.com/office/drawing/2014/main" id="{BD1DD395-CA03-2E40-90AE-B2C16BDEAB2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84" name="Textplatzhalter 83">
            <a:extLst>
              <a:ext uri="{FF2B5EF4-FFF2-40B4-BE49-F238E27FC236}">
                <a16:creationId xmlns:a16="http://schemas.microsoft.com/office/drawing/2014/main" id="{99549C45-0864-084B-997B-4FA5717A1AD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85" name="Bildplatzhalter 84">
            <a:extLst>
              <a:ext uri="{FF2B5EF4-FFF2-40B4-BE49-F238E27FC236}">
                <a16:creationId xmlns:a16="http://schemas.microsoft.com/office/drawing/2014/main" id="{A0179BC7-D93C-F94A-9896-03FBBAE24A2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86" name="Textplatzhalter 85">
            <a:extLst>
              <a:ext uri="{FF2B5EF4-FFF2-40B4-BE49-F238E27FC236}">
                <a16:creationId xmlns:a16="http://schemas.microsoft.com/office/drawing/2014/main" id="{994DA022-EF53-564C-8C66-242F4427316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87" name="Bildplatzhalter 86">
            <a:extLst>
              <a:ext uri="{FF2B5EF4-FFF2-40B4-BE49-F238E27FC236}">
                <a16:creationId xmlns:a16="http://schemas.microsoft.com/office/drawing/2014/main" id="{157CD643-639B-C24A-9597-9E8FD01C870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88" name="Textplatzhalter 87">
            <a:extLst>
              <a:ext uri="{FF2B5EF4-FFF2-40B4-BE49-F238E27FC236}">
                <a16:creationId xmlns:a16="http://schemas.microsoft.com/office/drawing/2014/main" id="{6EBC6222-AA93-754D-8AB0-79AE5DDBD78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89" name="Bildplatzhalter 88">
            <a:extLst>
              <a:ext uri="{FF2B5EF4-FFF2-40B4-BE49-F238E27FC236}">
                <a16:creationId xmlns:a16="http://schemas.microsoft.com/office/drawing/2014/main" id="{1D17D6D1-E7FC-654D-AEE0-7FA61FFC0C8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90" name="Textplatzhalter 89">
            <a:extLst>
              <a:ext uri="{FF2B5EF4-FFF2-40B4-BE49-F238E27FC236}">
                <a16:creationId xmlns:a16="http://schemas.microsoft.com/office/drawing/2014/main" id="{3501E3CB-1D77-A244-907B-7E9ADC0E408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91" name="Bildplatzhalter 90">
            <a:extLst>
              <a:ext uri="{FF2B5EF4-FFF2-40B4-BE49-F238E27FC236}">
                <a16:creationId xmlns:a16="http://schemas.microsoft.com/office/drawing/2014/main" id="{682B469D-DFFF-7E44-AE18-DF2AE1C2854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</p:sp>
      <p:sp>
        <p:nvSpPr>
          <p:cNvPr id="92" name="Textplatzhalter 91">
            <a:extLst>
              <a:ext uri="{FF2B5EF4-FFF2-40B4-BE49-F238E27FC236}">
                <a16:creationId xmlns:a16="http://schemas.microsoft.com/office/drawing/2014/main" id="{A8075B7D-FA67-454E-A487-AA8F5DAB10E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93" name="Bildplatzhalter 92">
            <a:extLst>
              <a:ext uri="{FF2B5EF4-FFF2-40B4-BE49-F238E27FC236}">
                <a16:creationId xmlns:a16="http://schemas.microsoft.com/office/drawing/2014/main" id="{E5A99FE1-059E-394B-9BD0-42FD05345F9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</p:sp>
      <p:sp>
        <p:nvSpPr>
          <p:cNvPr id="94" name="Textplatzhalter 93">
            <a:extLst>
              <a:ext uri="{FF2B5EF4-FFF2-40B4-BE49-F238E27FC236}">
                <a16:creationId xmlns:a16="http://schemas.microsoft.com/office/drawing/2014/main" id="{5B3B3754-66CF-EC48-B2B4-1AA8D7EBB1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95" name="Bildplatzhalter 94">
            <a:extLst>
              <a:ext uri="{FF2B5EF4-FFF2-40B4-BE49-F238E27FC236}">
                <a16:creationId xmlns:a16="http://schemas.microsoft.com/office/drawing/2014/main" id="{8A692E6E-3BBA-C24A-AD48-963153F24B7D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</p:sp>
      <p:sp>
        <p:nvSpPr>
          <p:cNvPr id="96" name="Textplatzhalter 95">
            <a:extLst>
              <a:ext uri="{FF2B5EF4-FFF2-40B4-BE49-F238E27FC236}">
                <a16:creationId xmlns:a16="http://schemas.microsoft.com/office/drawing/2014/main" id="{0C7E6978-6FB1-E143-B63E-3C42623E310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97" name="Bildplatzhalter 96">
            <a:extLst>
              <a:ext uri="{FF2B5EF4-FFF2-40B4-BE49-F238E27FC236}">
                <a16:creationId xmlns:a16="http://schemas.microsoft.com/office/drawing/2014/main" id="{162F04F8-281C-864F-81C1-FA17EF5FF505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/>
      </p:sp>
      <p:sp>
        <p:nvSpPr>
          <p:cNvPr id="98" name="Textplatzhalter 97">
            <a:extLst>
              <a:ext uri="{FF2B5EF4-FFF2-40B4-BE49-F238E27FC236}">
                <a16:creationId xmlns:a16="http://schemas.microsoft.com/office/drawing/2014/main" id="{B54A0882-85C6-C94B-A3D6-A2E8F84880F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99" name="Bildplatzhalter 98">
            <a:extLst>
              <a:ext uri="{FF2B5EF4-FFF2-40B4-BE49-F238E27FC236}">
                <a16:creationId xmlns:a16="http://schemas.microsoft.com/office/drawing/2014/main" id="{359B03C0-5931-FE42-8735-40F0BE835894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/>
      </p:sp>
      <p:sp>
        <p:nvSpPr>
          <p:cNvPr id="100" name="Textplatzhalter 99">
            <a:extLst>
              <a:ext uri="{FF2B5EF4-FFF2-40B4-BE49-F238E27FC236}">
                <a16:creationId xmlns:a16="http://schemas.microsoft.com/office/drawing/2014/main" id="{16502B63-6B36-014C-B129-9CC5F112FD3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01" name="Bildplatzhalter 100">
            <a:extLst>
              <a:ext uri="{FF2B5EF4-FFF2-40B4-BE49-F238E27FC236}">
                <a16:creationId xmlns:a16="http://schemas.microsoft.com/office/drawing/2014/main" id="{D9228441-9BEF-9B42-A48E-C7F4616EA46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/>
      </p:sp>
      <p:sp>
        <p:nvSpPr>
          <p:cNvPr id="102" name="Textplatzhalter 101">
            <a:extLst>
              <a:ext uri="{FF2B5EF4-FFF2-40B4-BE49-F238E27FC236}">
                <a16:creationId xmlns:a16="http://schemas.microsoft.com/office/drawing/2014/main" id="{DFFA9999-FD9D-1D45-8673-A3BE0C0C6F5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03" name="Bildplatzhalter 102">
            <a:extLst>
              <a:ext uri="{FF2B5EF4-FFF2-40B4-BE49-F238E27FC236}">
                <a16:creationId xmlns:a16="http://schemas.microsoft.com/office/drawing/2014/main" id="{0B20141A-0805-3A4D-8FB1-B88D139658E3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/>
      </p:sp>
      <p:sp>
        <p:nvSpPr>
          <p:cNvPr id="104" name="Textplatzhalter 103">
            <a:extLst>
              <a:ext uri="{FF2B5EF4-FFF2-40B4-BE49-F238E27FC236}">
                <a16:creationId xmlns:a16="http://schemas.microsoft.com/office/drawing/2014/main" id="{56BB3640-3BF6-4D4B-9452-12CE36FE476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05" name="Bildplatzhalter 104">
            <a:extLst>
              <a:ext uri="{FF2B5EF4-FFF2-40B4-BE49-F238E27FC236}">
                <a16:creationId xmlns:a16="http://schemas.microsoft.com/office/drawing/2014/main" id="{E2514B16-F768-584E-81C4-0BFFD710E07E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/>
      </p:sp>
      <p:sp>
        <p:nvSpPr>
          <p:cNvPr id="106" name="Textplatzhalter 105">
            <a:extLst>
              <a:ext uri="{FF2B5EF4-FFF2-40B4-BE49-F238E27FC236}">
                <a16:creationId xmlns:a16="http://schemas.microsoft.com/office/drawing/2014/main" id="{14D22C40-4397-3D4A-A321-4A687352835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07" name="Bildplatzhalter 106">
            <a:extLst>
              <a:ext uri="{FF2B5EF4-FFF2-40B4-BE49-F238E27FC236}">
                <a16:creationId xmlns:a16="http://schemas.microsoft.com/office/drawing/2014/main" id="{74A604F7-9975-8C4D-A45A-293421858580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/>
      </p:sp>
      <p:sp>
        <p:nvSpPr>
          <p:cNvPr id="108" name="Textplatzhalter 107">
            <a:extLst>
              <a:ext uri="{FF2B5EF4-FFF2-40B4-BE49-F238E27FC236}">
                <a16:creationId xmlns:a16="http://schemas.microsoft.com/office/drawing/2014/main" id="{54A52961-FD5F-2944-A99F-A5B4A4866CDD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09" name="Bildplatzhalter 108">
            <a:extLst>
              <a:ext uri="{FF2B5EF4-FFF2-40B4-BE49-F238E27FC236}">
                <a16:creationId xmlns:a16="http://schemas.microsoft.com/office/drawing/2014/main" id="{4CC82409-9CB1-404D-AB71-85F392BEE2D0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/>
      </p:sp>
      <p:sp>
        <p:nvSpPr>
          <p:cNvPr id="110" name="Textplatzhalter 109">
            <a:extLst>
              <a:ext uri="{FF2B5EF4-FFF2-40B4-BE49-F238E27FC236}">
                <a16:creationId xmlns:a16="http://schemas.microsoft.com/office/drawing/2014/main" id="{2C44452E-E696-774B-AB47-6714070A7C6C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11" name="Bildplatzhalter 110">
            <a:extLst>
              <a:ext uri="{FF2B5EF4-FFF2-40B4-BE49-F238E27FC236}">
                <a16:creationId xmlns:a16="http://schemas.microsoft.com/office/drawing/2014/main" id="{F97C1056-11D5-7C44-8DE7-E351CA0A5A76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/>
      </p:sp>
      <p:sp>
        <p:nvSpPr>
          <p:cNvPr id="112" name="Textplatzhalter 111">
            <a:extLst>
              <a:ext uri="{FF2B5EF4-FFF2-40B4-BE49-F238E27FC236}">
                <a16:creationId xmlns:a16="http://schemas.microsoft.com/office/drawing/2014/main" id="{D735447F-9B13-7441-A652-29FCC00469E0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13" name="Bildplatzhalter 112">
            <a:extLst>
              <a:ext uri="{FF2B5EF4-FFF2-40B4-BE49-F238E27FC236}">
                <a16:creationId xmlns:a16="http://schemas.microsoft.com/office/drawing/2014/main" id="{9C76E749-E4D6-D04B-8ECA-279AFC780EA4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/>
      </p:sp>
      <p:sp>
        <p:nvSpPr>
          <p:cNvPr id="114" name="Textplatzhalter 113">
            <a:extLst>
              <a:ext uri="{FF2B5EF4-FFF2-40B4-BE49-F238E27FC236}">
                <a16:creationId xmlns:a16="http://schemas.microsoft.com/office/drawing/2014/main" id="{F03ABC1E-0E1F-DF4C-B6D5-901D73609AC5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15" name="Bildplatzhalter 114">
            <a:extLst>
              <a:ext uri="{FF2B5EF4-FFF2-40B4-BE49-F238E27FC236}">
                <a16:creationId xmlns:a16="http://schemas.microsoft.com/office/drawing/2014/main" id="{2CE31320-5770-164D-B3F7-250041EACBA6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/>
      </p:sp>
      <p:sp>
        <p:nvSpPr>
          <p:cNvPr id="116" name="Textplatzhalter 115">
            <a:extLst>
              <a:ext uri="{FF2B5EF4-FFF2-40B4-BE49-F238E27FC236}">
                <a16:creationId xmlns:a16="http://schemas.microsoft.com/office/drawing/2014/main" id="{1AC0D117-22A1-1F43-9AE9-D66FA9088D5F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17" name="Bildplatzhalter 116">
            <a:extLst>
              <a:ext uri="{FF2B5EF4-FFF2-40B4-BE49-F238E27FC236}">
                <a16:creationId xmlns:a16="http://schemas.microsoft.com/office/drawing/2014/main" id="{384CC0F5-AD9B-D24A-8C81-7F7796EB965A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/>
      </p:sp>
      <p:sp>
        <p:nvSpPr>
          <p:cNvPr id="118" name="Textplatzhalter 117">
            <a:extLst>
              <a:ext uri="{FF2B5EF4-FFF2-40B4-BE49-F238E27FC236}">
                <a16:creationId xmlns:a16="http://schemas.microsoft.com/office/drawing/2014/main" id="{2A8F0E66-CDF0-3B42-BD23-897908F21840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19" name="Bildplatzhalter 118">
            <a:extLst>
              <a:ext uri="{FF2B5EF4-FFF2-40B4-BE49-F238E27FC236}">
                <a16:creationId xmlns:a16="http://schemas.microsoft.com/office/drawing/2014/main" id="{1C693D74-461F-D84F-A375-0CB20940BC82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/>
      </p:sp>
      <p:sp>
        <p:nvSpPr>
          <p:cNvPr id="120" name="Textplatzhalter 119">
            <a:extLst>
              <a:ext uri="{FF2B5EF4-FFF2-40B4-BE49-F238E27FC236}">
                <a16:creationId xmlns:a16="http://schemas.microsoft.com/office/drawing/2014/main" id="{A310E372-09C0-AB47-93C7-329C7F7CB987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21" name="Bildplatzhalter 120">
            <a:extLst>
              <a:ext uri="{FF2B5EF4-FFF2-40B4-BE49-F238E27FC236}">
                <a16:creationId xmlns:a16="http://schemas.microsoft.com/office/drawing/2014/main" id="{AD8E8723-A7BF-7743-946F-CD01B7F81089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/>
      </p:sp>
      <p:sp>
        <p:nvSpPr>
          <p:cNvPr id="122" name="Textplatzhalter 121">
            <a:extLst>
              <a:ext uri="{FF2B5EF4-FFF2-40B4-BE49-F238E27FC236}">
                <a16:creationId xmlns:a16="http://schemas.microsoft.com/office/drawing/2014/main" id="{F20DE025-F454-3C48-9589-77FCFE0644C8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23" name="Bildplatzhalter 122">
            <a:extLst>
              <a:ext uri="{FF2B5EF4-FFF2-40B4-BE49-F238E27FC236}">
                <a16:creationId xmlns:a16="http://schemas.microsoft.com/office/drawing/2014/main" id="{25137589-855F-894F-A439-E3128075007A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/>
      </p:sp>
      <p:sp>
        <p:nvSpPr>
          <p:cNvPr id="124" name="Textplatzhalter 123">
            <a:extLst>
              <a:ext uri="{FF2B5EF4-FFF2-40B4-BE49-F238E27FC236}">
                <a16:creationId xmlns:a16="http://schemas.microsoft.com/office/drawing/2014/main" id="{9BA232AD-13AA-DE43-99B0-3EFFE839263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25" name="Bildplatzhalter 124">
            <a:extLst>
              <a:ext uri="{FF2B5EF4-FFF2-40B4-BE49-F238E27FC236}">
                <a16:creationId xmlns:a16="http://schemas.microsoft.com/office/drawing/2014/main" id="{42100084-B873-FC41-87D5-541EAEBE861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/>
      </p:sp>
      <p:sp>
        <p:nvSpPr>
          <p:cNvPr id="126" name="Textplatzhalter 125">
            <a:extLst>
              <a:ext uri="{FF2B5EF4-FFF2-40B4-BE49-F238E27FC236}">
                <a16:creationId xmlns:a16="http://schemas.microsoft.com/office/drawing/2014/main" id="{D9163D09-833A-3340-9043-52E3514FF21D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27" name="Bildplatzhalter 126">
            <a:extLst>
              <a:ext uri="{FF2B5EF4-FFF2-40B4-BE49-F238E27FC236}">
                <a16:creationId xmlns:a16="http://schemas.microsoft.com/office/drawing/2014/main" id="{492A7D1C-9422-9043-8F24-6A5A61B59BC3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/>
      </p:sp>
      <p:sp>
        <p:nvSpPr>
          <p:cNvPr id="128" name="Textplatzhalter 127">
            <a:extLst>
              <a:ext uri="{FF2B5EF4-FFF2-40B4-BE49-F238E27FC236}">
                <a16:creationId xmlns:a16="http://schemas.microsoft.com/office/drawing/2014/main" id="{F07D4B8F-AC25-0446-9FD6-51028D4833DA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29" name="Bildplatzhalter 128">
            <a:extLst>
              <a:ext uri="{FF2B5EF4-FFF2-40B4-BE49-F238E27FC236}">
                <a16:creationId xmlns:a16="http://schemas.microsoft.com/office/drawing/2014/main" id="{7033BD27-79B1-0D44-83D9-5EC7170CEAB0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/>
      </p:sp>
      <p:sp>
        <p:nvSpPr>
          <p:cNvPr id="130" name="Textplatzhalter 129">
            <a:extLst>
              <a:ext uri="{FF2B5EF4-FFF2-40B4-BE49-F238E27FC236}">
                <a16:creationId xmlns:a16="http://schemas.microsoft.com/office/drawing/2014/main" id="{09B15247-DA99-7742-8BC0-CEAFC35C7CE7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31" name="Bildplatzhalter 130">
            <a:extLst>
              <a:ext uri="{FF2B5EF4-FFF2-40B4-BE49-F238E27FC236}">
                <a16:creationId xmlns:a16="http://schemas.microsoft.com/office/drawing/2014/main" id="{F5481C51-FA70-F842-9C65-E3E275986758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/>
      </p:sp>
      <p:sp>
        <p:nvSpPr>
          <p:cNvPr id="132" name="Textplatzhalter 131">
            <a:extLst>
              <a:ext uri="{FF2B5EF4-FFF2-40B4-BE49-F238E27FC236}">
                <a16:creationId xmlns:a16="http://schemas.microsoft.com/office/drawing/2014/main" id="{0EF35B6C-0997-3D46-85FB-B6883B1053E5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33" name="Bildplatzhalter 132">
            <a:extLst>
              <a:ext uri="{FF2B5EF4-FFF2-40B4-BE49-F238E27FC236}">
                <a16:creationId xmlns:a16="http://schemas.microsoft.com/office/drawing/2014/main" id="{20693C79-570B-7E42-ACDC-9E9870CF2DE5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/>
      </p:sp>
      <p:sp>
        <p:nvSpPr>
          <p:cNvPr id="134" name="Textplatzhalter 133">
            <a:extLst>
              <a:ext uri="{FF2B5EF4-FFF2-40B4-BE49-F238E27FC236}">
                <a16:creationId xmlns:a16="http://schemas.microsoft.com/office/drawing/2014/main" id="{D00F1D62-3D01-E84B-A1FB-F08C3F712792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35" name="Bildplatzhalter 134">
            <a:extLst>
              <a:ext uri="{FF2B5EF4-FFF2-40B4-BE49-F238E27FC236}">
                <a16:creationId xmlns:a16="http://schemas.microsoft.com/office/drawing/2014/main" id="{CCA06AB4-6A4B-C549-8D33-A3727130C8E9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/>
      </p:sp>
      <p:sp>
        <p:nvSpPr>
          <p:cNvPr id="136" name="Textplatzhalter 135">
            <a:extLst>
              <a:ext uri="{FF2B5EF4-FFF2-40B4-BE49-F238E27FC236}">
                <a16:creationId xmlns:a16="http://schemas.microsoft.com/office/drawing/2014/main" id="{9628B2D6-D4DE-314A-AC3F-C30F078C538D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37" name="Bildplatzhalter 136">
            <a:extLst>
              <a:ext uri="{FF2B5EF4-FFF2-40B4-BE49-F238E27FC236}">
                <a16:creationId xmlns:a16="http://schemas.microsoft.com/office/drawing/2014/main" id="{A5F00350-4831-CB4C-8AD5-18D929905876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/>
      </p:sp>
      <p:sp>
        <p:nvSpPr>
          <p:cNvPr id="138" name="Textplatzhalter 137">
            <a:extLst>
              <a:ext uri="{FF2B5EF4-FFF2-40B4-BE49-F238E27FC236}">
                <a16:creationId xmlns:a16="http://schemas.microsoft.com/office/drawing/2014/main" id="{8862F419-51BA-344A-9157-947685A07F0D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39" name="Bildplatzhalter 138">
            <a:extLst>
              <a:ext uri="{FF2B5EF4-FFF2-40B4-BE49-F238E27FC236}">
                <a16:creationId xmlns:a16="http://schemas.microsoft.com/office/drawing/2014/main" id="{49C14CA5-73C3-7B40-A3EC-C3D98E278A7D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/>
      </p:sp>
      <p:sp>
        <p:nvSpPr>
          <p:cNvPr id="140" name="Textplatzhalter 139">
            <a:extLst>
              <a:ext uri="{FF2B5EF4-FFF2-40B4-BE49-F238E27FC236}">
                <a16:creationId xmlns:a16="http://schemas.microsoft.com/office/drawing/2014/main" id="{211E2C42-4E55-D741-935C-65A22664300F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141" name="Bildplatzhalter 140">
            <a:extLst>
              <a:ext uri="{FF2B5EF4-FFF2-40B4-BE49-F238E27FC236}">
                <a16:creationId xmlns:a16="http://schemas.microsoft.com/office/drawing/2014/main" id="{7A8CC1AF-D5FE-6D4A-B009-F22820005642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/>
      </p:sp>
    </p:spTree>
    <p:extLst>
      <p:ext uri="{BB962C8B-B14F-4D97-AF65-F5344CB8AC3E}">
        <p14:creationId xmlns:p14="http://schemas.microsoft.com/office/powerpoint/2010/main" val="3949970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1" id="{2E7B5878-FD9C-9743-A0C1-3474DA61DEDB}" vid="{A5BC46C2-24CC-454B-BB28-5FA754A767E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Office-Design</Template>
  <TotalTime>0</TotalTime>
  <Words>62</Words>
  <Application>Microsoft Macintosh PowerPoint</Application>
  <PresentationFormat>Benutzerdefiniert</PresentationFormat>
  <Paragraphs>15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8" baseType="lpstr">
      <vt:lpstr>Arial</vt:lpstr>
      <vt:lpstr>Avenir Book</vt:lpstr>
      <vt:lpstr>Calibri</vt:lpstr>
      <vt:lpstr>Calibri Light</vt:lpstr>
      <vt:lpstr>Office-Design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Nina Fröhlich</dc:creator>
  <cp:keywords/>
  <dc:description/>
  <cp:lastModifiedBy>Nina Fröhlich</cp:lastModifiedBy>
  <cp:revision>8</cp:revision>
  <cp:lastPrinted>2021-08-18T14:46:41Z</cp:lastPrinted>
  <dcterms:created xsi:type="dcterms:W3CDTF">2021-08-10T05:12:00Z</dcterms:created>
  <dcterms:modified xsi:type="dcterms:W3CDTF">2021-11-01T10:22:44Z</dcterms:modified>
  <cp:category/>
</cp:coreProperties>
</file>